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6"/>
  </p:notesMasterIdLst>
  <p:sldIdLst>
    <p:sldId id="256" r:id="rId2"/>
    <p:sldId id="293" r:id="rId3"/>
    <p:sldId id="294" r:id="rId4"/>
    <p:sldId id="263" r:id="rId5"/>
  </p:sldIdLst>
  <p:sldSz cx="12192000" cy="6858000"/>
  <p:notesSz cx="6858000" cy="9144000"/>
  <p:embeddedFontLst>
    <p:embeddedFont>
      <p:font typeface="나눔바른고딕" panose="020B0603020101020101" pitchFamily="50" charset="-127"/>
      <p:regular r:id="rId7"/>
      <p:bold r:id="rId8"/>
    </p:embeddedFont>
    <p:embeddedFont>
      <p:font typeface="나눔바른고딕 Light" panose="020B0603020101020101" pitchFamily="50" charset="-127"/>
      <p:regular r:id="rId9"/>
    </p:embeddedFont>
    <p:embeddedFont>
      <p:font typeface="맑은 고딕" panose="020B0503020000020004" pitchFamily="50" charset="-127"/>
      <p:regular r:id="rId10"/>
      <p:bold r:id="rId1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7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0902"/>
    <a:srgbClr val="F2CAD1"/>
    <a:srgbClr val="FBEFF1"/>
    <a:srgbClr val="781D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26" autoAdjust="0"/>
    <p:restoredTop sz="83744" autoAdjust="0"/>
  </p:normalViewPr>
  <p:slideViewPr>
    <p:cSldViewPr snapToGrid="0">
      <p:cViewPr varScale="1">
        <p:scale>
          <a:sx n="100" d="100"/>
          <a:sy n="100" d="100"/>
        </p:scale>
        <p:origin x="948" y="72"/>
      </p:cViewPr>
      <p:guideLst>
        <p:guide orient="horz" pos="2137"/>
        <p:guide pos="3704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19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0909AB-6F89-49F3-B965-A584CECBF452}" type="doc">
      <dgm:prSet loTypeId="urn:microsoft.com/office/officeart/2009/3/layout/PieProcess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pPr latinLnBrk="1"/>
          <a:endParaRPr lang="ko-KR" altLang="en-US"/>
        </a:p>
      </dgm:t>
    </dgm:pt>
    <dgm:pt modelId="{E9C48E2C-8CB3-4AC7-9078-B94F8C3F256D}">
      <dgm:prSet phldrT="[텍스트]"/>
      <dgm:spPr/>
      <dgm:t>
        <a:bodyPr/>
        <a:lstStyle/>
        <a:p>
          <a:pPr latinLnBrk="1"/>
          <a:r>
            <a:rPr lang="ko-KR" altLang="en-US" dirty="0"/>
            <a:t>월</a:t>
          </a:r>
        </a:p>
      </dgm:t>
    </dgm:pt>
    <dgm:pt modelId="{57C91620-58E9-4C70-836F-95E507097096}" type="parTrans" cxnId="{DCDB83CD-1755-4DFB-BE98-609F2E1D5C5F}">
      <dgm:prSet/>
      <dgm:spPr/>
      <dgm:t>
        <a:bodyPr/>
        <a:lstStyle/>
        <a:p>
          <a:pPr latinLnBrk="1"/>
          <a:endParaRPr lang="ko-KR" altLang="en-US"/>
        </a:p>
      </dgm:t>
    </dgm:pt>
    <dgm:pt modelId="{867D6C85-CCC5-468C-BF20-0069B53BB106}" type="sibTrans" cxnId="{DCDB83CD-1755-4DFB-BE98-609F2E1D5C5F}">
      <dgm:prSet/>
      <dgm:spPr/>
      <dgm:t>
        <a:bodyPr/>
        <a:lstStyle/>
        <a:p>
          <a:pPr latinLnBrk="1"/>
          <a:endParaRPr lang="ko-KR" altLang="en-US"/>
        </a:p>
      </dgm:t>
    </dgm:pt>
    <dgm:pt modelId="{421F7D2E-238E-4E83-97DA-FA0A26BE56C8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4C620418-9007-4C89-9EF2-E3E0F5CD772C}" type="parTrans" cxnId="{603E8898-028F-4ED7-B345-D5C010486501}">
      <dgm:prSet/>
      <dgm:spPr/>
      <dgm:t>
        <a:bodyPr/>
        <a:lstStyle/>
        <a:p>
          <a:pPr latinLnBrk="1"/>
          <a:endParaRPr lang="ko-KR" altLang="en-US"/>
        </a:p>
      </dgm:t>
    </dgm:pt>
    <dgm:pt modelId="{2FED4B96-746B-4530-86F6-944F8551A062}" type="sibTrans" cxnId="{603E8898-028F-4ED7-B345-D5C010486501}">
      <dgm:prSet/>
      <dgm:spPr/>
      <dgm:t>
        <a:bodyPr/>
        <a:lstStyle/>
        <a:p>
          <a:pPr latinLnBrk="1"/>
          <a:endParaRPr lang="ko-KR" altLang="en-US"/>
        </a:p>
      </dgm:t>
    </dgm:pt>
    <dgm:pt modelId="{55E970A9-BB5A-418E-B348-DABBC26F4614}">
      <dgm:prSet phldrT="[텍스트]"/>
      <dgm:spPr/>
      <dgm:t>
        <a:bodyPr/>
        <a:lstStyle/>
        <a:p>
          <a:pPr latinLnBrk="1"/>
          <a:r>
            <a:rPr lang="ko-KR" altLang="en-US" dirty="0"/>
            <a:t>월</a:t>
          </a:r>
        </a:p>
      </dgm:t>
    </dgm:pt>
    <dgm:pt modelId="{6E5A79E7-4C0B-4068-B557-588CE190A4EC}" type="parTrans" cxnId="{00EA3905-0F24-46E7-A9BA-19E7D2541036}">
      <dgm:prSet/>
      <dgm:spPr/>
      <dgm:t>
        <a:bodyPr/>
        <a:lstStyle/>
        <a:p>
          <a:pPr latinLnBrk="1"/>
          <a:endParaRPr lang="ko-KR" altLang="en-US"/>
        </a:p>
      </dgm:t>
    </dgm:pt>
    <dgm:pt modelId="{84CF0AB2-2D53-469C-877E-2956BBDA1198}" type="sibTrans" cxnId="{00EA3905-0F24-46E7-A9BA-19E7D2541036}">
      <dgm:prSet/>
      <dgm:spPr/>
      <dgm:t>
        <a:bodyPr/>
        <a:lstStyle/>
        <a:p>
          <a:pPr latinLnBrk="1"/>
          <a:endParaRPr lang="ko-KR" altLang="en-US"/>
        </a:p>
      </dgm:t>
    </dgm:pt>
    <dgm:pt modelId="{B2E1A7EE-ADD1-4C8D-85D6-A6721BE84F3D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8F5D98B2-B4C9-4417-8E05-C4CB39BF86A3}" type="parTrans" cxnId="{3B86455F-E669-4245-B96A-99931F6797C2}">
      <dgm:prSet/>
      <dgm:spPr/>
      <dgm:t>
        <a:bodyPr/>
        <a:lstStyle/>
        <a:p>
          <a:pPr latinLnBrk="1"/>
          <a:endParaRPr lang="ko-KR" altLang="en-US"/>
        </a:p>
      </dgm:t>
    </dgm:pt>
    <dgm:pt modelId="{8F38841B-012B-4B5B-A88B-90A8860690BC}" type="sibTrans" cxnId="{3B86455F-E669-4245-B96A-99931F6797C2}">
      <dgm:prSet/>
      <dgm:spPr/>
      <dgm:t>
        <a:bodyPr/>
        <a:lstStyle/>
        <a:p>
          <a:pPr latinLnBrk="1"/>
          <a:endParaRPr lang="ko-KR" altLang="en-US"/>
        </a:p>
      </dgm:t>
    </dgm:pt>
    <dgm:pt modelId="{324DF8E5-BE4B-4CFB-8B91-8A349D1D2709}">
      <dgm:prSet phldrT="[텍스트]"/>
      <dgm:spPr/>
      <dgm:t>
        <a:bodyPr/>
        <a:lstStyle/>
        <a:p>
          <a:pPr latinLnBrk="1"/>
          <a:r>
            <a:rPr lang="ko-KR" altLang="en-US" dirty="0"/>
            <a:t>월</a:t>
          </a:r>
        </a:p>
      </dgm:t>
    </dgm:pt>
    <dgm:pt modelId="{D98A2309-1BEA-4E12-B971-A90739EEBDD8}" type="parTrans" cxnId="{010EE19C-97F8-4D84-AA7C-361DC800028E}">
      <dgm:prSet/>
      <dgm:spPr/>
      <dgm:t>
        <a:bodyPr/>
        <a:lstStyle/>
        <a:p>
          <a:pPr latinLnBrk="1"/>
          <a:endParaRPr lang="ko-KR" altLang="en-US"/>
        </a:p>
      </dgm:t>
    </dgm:pt>
    <dgm:pt modelId="{1E62F5A1-00E9-47CF-9CCA-2275958135E7}" type="sibTrans" cxnId="{010EE19C-97F8-4D84-AA7C-361DC800028E}">
      <dgm:prSet/>
      <dgm:spPr/>
      <dgm:t>
        <a:bodyPr/>
        <a:lstStyle/>
        <a:p>
          <a:pPr latinLnBrk="1"/>
          <a:endParaRPr lang="ko-KR" altLang="en-US"/>
        </a:p>
      </dgm:t>
    </dgm:pt>
    <dgm:pt modelId="{30BE53CF-99AA-41A0-93AE-7DB3BF52D504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C21714B8-065E-4399-8B9F-44EB6D44C53C}" type="parTrans" cxnId="{867CBA77-F4A3-48D6-8945-11FA6EA39F8F}">
      <dgm:prSet/>
      <dgm:spPr/>
      <dgm:t>
        <a:bodyPr/>
        <a:lstStyle/>
        <a:p>
          <a:pPr latinLnBrk="1"/>
          <a:endParaRPr lang="ko-KR" altLang="en-US"/>
        </a:p>
      </dgm:t>
    </dgm:pt>
    <dgm:pt modelId="{CFD4C9D3-7B0B-40E3-AF11-C5218FE97A74}" type="sibTrans" cxnId="{867CBA77-F4A3-48D6-8945-11FA6EA39F8F}">
      <dgm:prSet/>
      <dgm:spPr/>
      <dgm:t>
        <a:bodyPr/>
        <a:lstStyle/>
        <a:p>
          <a:pPr latinLnBrk="1"/>
          <a:endParaRPr lang="ko-KR" altLang="en-US"/>
        </a:p>
      </dgm:t>
    </dgm:pt>
    <dgm:pt modelId="{37485DDB-B907-4E6F-AA2A-5209971B34F1}" type="pres">
      <dgm:prSet presAssocID="{CD0909AB-6F89-49F3-B965-A584CECBF452}" presName="Name0" presStyleCnt="0">
        <dgm:presLayoutVars>
          <dgm:chMax val="7"/>
          <dgm:chPref val="7"/>
          <dgm:dir/>
          <dgm:animOne val="branch"/>
          <dgm:animLvl val="lvl"/>
        </dgm:presLayoutVars>
      </dgm:prSet>
      <dgm:spPr/>
    </dgm:pt>
    <dgm:pt modelId="{F8C60811-74F7-41FD-84CE-2D572EE22969}" type="pres">
      <dgm:prSet presAssocID="{E9C48E2C-8CB3-4AC7-9078-B94F8C3F256D}" presName="ParentComposite" presStyleCnt="0"/>
      <dgm:spPr/>
    </dgm:pt>
    <dgm:pt modelId="{B85D3B41-64C6-4FCC-9C8B-EFACC4A388B7}" type="pres">
      <dgm:prSet presAssocID="{E9C48E2C-8CB3-4AC7-9078-B94F8C3F256D}" presName="Chord" presStyleLbl="bgShp" presStyleIdx="0" presStyleCnt="3"/>
      <dgm:spPr/>
    </dgm:pt>
    <dgm:pt modelId="{1EBF190E-8F9A-486D-94AC-B20B584B6972}" type="pres">
      <dgm:prSet presAssocID="{E9C48E2C-8CB3-4AC7-9078-B94F8C3F256D}" presName="Pie" presStyleLbl="alignNode1" presStyleIdx="0" presStyleCnt="3"/>
      <dgm:spPr/>
    </dgm:pt>
    <dgm:pt modelId="{C1470F9F-DDDD-467F-B275-4F64777773CD}" type="pres">
      <dgm:prSet presAssocID="{E9C48E2C-8CB3-4AC7-9078-B94F8C3F256D}" presName="Parent" presStyleLbl="revTx" presStyleIdx="0" presStyleCnt="6">
        <dgm:presLayoutVars>
          <dgm:chMax val="1"/>
          <dgm:chPref val="1"/>
          <dgm:bulletEnabled val="1"/>
        </dgm:presLayoutVars>
      </dgm:prSet>
      <dgm:spPr/>
    </dgm:pt>
    <dgm:pt modelId="{A337D8DC-669B-4986-94D7-3872038B32B6}" type="pres">
      <dgm:prSet presAssocID="{2FED4B96-746B-4530-86F6-944F8551A062}" presName="negSibTrans" presStyleCnt="0"/>
      <dgm:spPr/>
    </dgm:pt>
    <dgm:pt modelId="{0A80DD96-BAE9-4E1B-8712-FE45CE01AD1A}" type="pres">
      <dgm:prSet presAssocID="{E9C48E2C-8CB3-4AC7-9078-B94F8C3F256D}" presName="composite" presStyleCnt="0"/>
      <dgm:spPr/>
    </dgm:pt>
    <dgm:pt modelId="{D0559DD1-332B-467F-A6D8-F959CA828C8B}" type="pres">
      <dgm:prSet presAssocID="{E9C48E2C-8CB3-4AC7-9078-B94F8C3F256D}" presName="Child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916995F7-7663-4488-98E3-5913813D1F4D}" type="pres">
      <dgm:prSet presAssocID="{867D6C85-CCC5-468C-BF20-0069B53BB106}" presName="sibTrans" presStyleCnt="0"/>
      <dgm:spPr/>
    </dgm:pt>
    <dgm:pt modelId="{2A36346B-C607-44CA-BF9C-1A212A57A42E}" type="pres">
      <dgm:prSet presAssocID="{55E970A9-BB5A-418E-B348-DABBC26F4614}" presName="ParentComposite" presStyleCnt="0"/>
      <dgm:spPr/>
    </dgm:pt>
    <dgm:pt modelId="{57C8D5C2-9AF5-47E3-AF7D-026FDEC03783}" type="pres">
      <dgm:prSet presAssocID="{55E970A9-BB5A-418E-B348-DABBC26F4614}" presName="Chord" presStyleLbl="bgShp" presStyleIdx="1" presStyleCnt="3"/>
      <dgm:spPr/>
    </dgm:pt>
    <dgm:pt modelId="{9605D2F3-F6B1-4B40-9291-22AF5BB274CA}" type="pres">
      <dgm:prSet presAssocID="{55E970A9-BB5A-418E-B348-DABBC26F4614}" presName="Pie" presStyleLbl="alignNode1" presStyleIdx="1" presStyleCnt="3"/>
      <dgm:spPr/>
    </dgm:pt>
    <dgm:pt modelId="{C129C3AB-BAF2-47F0-BCC0-4639E99C5B88}" type="pres">
      <dgm:prSet presAssocID="{55E970A9-BB5A-418E-B348-DABBC26F4614}" presName="Parent" presStyleLbl="revTx" presStyleIdx="2" presStyleCnt="6">
        <dgm:presLayoutVars>
          <dgm:chMax val="1"/>
          <dgm:chPref val="1"/>
          <dgm:bulletEnabled val="1"/>
        </dgm:presLayoutVars>
      </dgm:prSet>
      <dgm:spPr/>
    </dgm:pt>
    <dgm:pt modelId="{9A02D603-DE0C-4E7E-876D-ABC02835343E}" type="pres">
      <dgm:prSet presAssocID="{8F38841B-012B-4B5B-A88B-90A8860690BC}" presName="negSibTrans" presStyleCnt="0"/>
      <dgm:spPr/>
    </dgm:pt>
    <dgm:pt modelId="{C87F5202-752B-41C0-8971-7B89FEF91CFD}" type="pres">
      <dgm:prSet presAssocID="{55E970A9-BB5A-418E-B348-DABBC26F4614}" presName="composite" presStyleCnt="0"/>
      <dgm:spPr/>
    </dgm:pt>
    <dgm:pt modelId="{761C403B-C943-4B38-848B-80DB11E434FE}" type="pres">
      <dgm:prSet presAssocID="{55E970A9-BB5A-418E-B348-DABBC26F4614}" presName="Child" presStyleLbl="revTx" presStyleIdx="3" presStyleCnt="6">
        <dgm:presLayoutVars>
          <dgm:chMax val="0"/>
          <dgm:chPref val="0"/>
          <dgm:bulletEnabled val="1"/>
        </dgm:presLayoutVars>
      </dgm:prSet>
      <dgm:spPr/>
    </dgm:pt>
    <dgm:pt modelId="{0EFBFF7F-BB42-49C7-9AAE-89D510B36F63}" type="pres">
      <dgm:prSet presAssocID="{84CF0AB2-2D53-469C-877E-2956BBDA1198}" presName="sibTrans" presStyleCnt="0"/>
      <dgm:spPr/>
    </dgm:pt>
    <dgm:pt modelId="{A5DA0842-EF53-4DF4-852C-70ECFF7EF234}" type="pres">
      <dgm:prSet presAssocID="{324DF8E5-BE4B-4CFB-8B91-8A349D1D2709}" presName="ParentComposite" presStyleCnt="0"/>
      <dgm:spPr/>
    </dgm:pt>
    <dgm:pt modelId="{BBE03D97-2566-4171-A986-C2456FAD2EE6}" type="pres">
      <dgm:prSet presAssocID="{324DF8E5-BE4B-4CFB-8B91-8A349D1D2709}" presName="Chord" presStyleLbl="bgShp" presStyleIdx="2" presStyleCnt="3"/>
      <dgm:spPr/>
    </dgm:pt>
    <dgm:pt modelId="{B3CF6D32-E908-4483-83EF-AA2DDE553FC7}" type="pres">
      <dgm:prSet presAssocID="{324DF8E5-BE4B-4CFB-8B91-8A349D1D2709}" presName="Pie" presStyleLbl="alignNode1" presStyleIdx="2" presStyleCnt="3"/>
      <dgm:spPr>
        <a:solidFill>
          <a:srgbClr val="781D2C"/>
        </a:solidFill>
      </dgm:spPr>
    </dgm:pt>
    <dgm:pt modelId="{30E940A1-A262-43F9-B129-E52CE5F1FC81}" type="pres">
      <dgm:prSet presAssocID="{324DF8E5-BE4B-4CFB-8B91-8A349D1D2709}" presName="Parent" presStyleLbl="revTx" presStyleIdx="4" presStyleCnt="6">
        <dgm:presLayoutVars>
          <dgm:chMax val="1"/>
          <dgm:chPref val="1"/>
          <dgm:bulletEnabled val="1"/>
        </dgm:presLayoutVars>
      </dgm:prSet>
      <dgm:spPr/>
    </dgm:pt>
    <dgm:pt modelId="{596B05E4-A451-420D-A85C-E7E3C2442977}" type="pres">
      <dgm:prSet presAssocID="{CFD4C9D3-7B0B-40E3-AF11-C5218FE97A74}" presName="negSibTrans" presStyleCnt="0"/>
      <dgm:spPr/>
    </dgm:pt>
    <dgm:pt modelId="{26A04081-083C-4972-9FE7-D74B0E30AE5C}" type="pres">
      <dgm:prSet presAssocID="{324DF8E5-BE4B-4CFB-8B91-8A349D1D2709}" presName="composite" presStyleCnt="0"/>
      <dgm:spPr/>
    </dgm:pt>
    <dgm:pt modelId="{AC67614E-3E85-4E81-B464-DD6BF2D6D010}" type="pres">
      <dgm:prSet presAssocID="{324DF8E5-BE4B-4CFB-8B91-8A349D1D2709}" presName="Child" presStyleLbl="revTx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00EA3905-0F24-46E7-A9BA-19E7D2541036}" srcId="{CD0909AB-6F89-49F3-B965-A584CECBF452}" destId="{55E970A9-BB5A-418E-B348-DABBC26F4614}" srcOrd="1" destOrd="0" parTransId="{6E5A79E7-4C0B-4068-B557-588CE190A4EC}" sibTransId="{84CF0AB2-2D53-469C-877E-2956BBDA1198}"/>
    <dgm:cxn modelId="{94127610-A32A-452F-AA77-D3D904E0F681}" type="presOf" srcId="{B2E1A7EE-ADD1-4C8D-85D6-A6721BE84F3D}" destId="{761C403B-C943-4B38-848B-80DB11E434FE}" srcOrd="0" destOrd="0" presId="urn:microsoft.com/office/officeart/2009/3/layout/PieProcess"/>
    <dgm:cxn modelId="{E4B8202C-49CF-4FD8-9965-873BA841EEB8}" type="presOf" srcId="{30BE53CF-99AA-41A0-93AE-7DB3BF52D504}" destId="{AC67614E-3E85-4E81-B464-DD6BF2D6D010}" srcOrd="0" destOrd="0" presId="urn:microsoft.com/office/officeart/2009/3/layout/PieProcess"/>
    <dgm:cxn modelId="{3B86455F-E669-4245-B96A-99931F6797C2}" srcId="{55E970A9-BB5A-418E-B348-DABBC26F4614}" destId="{B2E1A7EE-ADD1-4C8D-85D6-A6721BE84F3D}" srcOrd="0" destOrd="0" parTransId="{8F5D98B2-B4C9-4417-8E05-C4CB39BF86A3}" sibTransId="{8F38841B-012B-4B5B-A88B-90A8860690BC}"/>
    <dgm:cxn modelId="{A818AB65-9CB6-4517-BD58-F3F46A35BA4B}" type="presOf" srcId="{421F7D2E-238E-4E83-97DA-FA0A26BE56C8}" destId="{D0559DD1-332B-467F-A6D8-F959CA828C8B}" srcOrd="0" destOrd="0" presId="urn:microsoft.com/office/officeart/2009/3/layout/PieProcess"/>
    <dgm:cxn modelId="{85F32A46-B10A-476F-9526-96B11D73F168}" type="presOf" srcId="{55E970A9-BB5A-418E-B348-DABBC26F4614}" destId="{C129C3AB-BAF2-47F0-BCC0-4639E99C5B88}" srcOrd="0" destOrd="0" presId="urn:microsoft.com/office/officeart/2009/3/layout/PieProcess"/>
    <dgm:cxn modelId="{867CBA77-F4A3-48D6-8945-11FA6EA39F8F}" srcId="{324DF8E5-BE4B-4CFB-8B91-8A349D1D2709}" destId="{30BE53CF-99AA-41A0-93AE-7DB3BF52D504}" srcOrd="0" destOrd="0" parTransId="{C21714B8-065E-4399-8B9F-44EB6D44C53C}" sibTransId="{CFD4C9D3-7B0B-40E3-AF11-C5218FE97A74}"/>
    <dgm:cxn modelId="{603E8898-028F-4ED7-B345-D5C010486501}" srcId="{E9C48E2C-8CB3-4AC7-9078-B94F8C3F256D}" destId="{421F7D2E-238E-4E83-97DA-FA0A26BE56C8}" srcOrd="0" destOrd="0" parTransId="{4C620418-9007-4C89-9EF2-E3E0F5CD772C}" sibTransId="{2FED4B96-746B-4530-86F6-944F8551A062}"/>
    <dgm:cxn modelId="{010EE19C-97F8-4D84-AA7C-361DC800028E}" srcId="{CD0909AB-6F89-49F3-B965-A584CECBF452}" destId="{324DF8E5-BE4B-4CFB-8B91-8A349D1D2709}" srcOrd="2" destOrd="0" parTransId="{D98A2309-1BEA-4E12-B971-A90739EEBDD8}" sibTransId="{1E62F5A1-00E9-47CF-9CCA-2275958135E7}"/>
    <dgm:cxn modelId="{81B166A2-3AFF-4976-A92E-8AFD9CFE507F}" type="presOf" srcId="{CD0909AB-6F89-49F3-B965-A584CECBF452}" destId="{37485DDB-B907-4E6F-AA2A-5209971B34F1}" srcOrd="0" destOrd="0" presId="urn:microsoft.com/office/officeart/2009/3/layout/PieProcess"/>
    <dgm:cxn modelId="{3155DEC1-D8CB-4EBC-A9CC-0B49CE711504}" type="presOf" srcId="{E9C48E2C-8CB3-4AC7-9078-B94F8C3F256D}" destId="{C1470F9F-DDDD-467F-B275-4F64777773CD}" srcOrd="0" destOrd="0" presId="urn:microsoft.com/office/officeart/2009/3/layout/PieProcess"/>
    <dgm:cxn modelId="{DCDB83CD-1755-4DFB-BE98-609F2E1D5C5F}" srcId="{CD0909AB-6F89-49F3-B965-A584CECBF452}" destId="{E9C48E2C-8CB3-4AC7-9078-B94F8C3F256D}" srcOrd="0" destOrd="0" parTransId="{57C91620-58E9-4C70-836F-95E507097096}" sibTransId="{867D6C85-CCC5-468C-BF20-0069B53BB106}"/>
    <dgm:cxn modelId="{BF3437F0-7933-44E5-A291-2B364D32723C}" type="presOf" srcId="{324DF8E5-BE4B-4CFB-8B91-8A349D1D2709}" destId="{30E940A1-A262-43F9-B129-E52CE5F1FC81}" srcOrd="0" destOrd="0" presId="urn:microsoft.com/office/officeart/2009/3/layout/PieProcess"/>
    <dgm:cxn modelId="{D58E17AE-B0EB-4FAA-9DAD-45A28B7E6A5B}" type="presParOf" srcId="{37485DDB-B907-4E6F-AA2A-5209971B34F1}" destId="{F8C60811-74F7-41FD-84CE-2D572EE22969}" srcOrd="0" destOrd="0" presId="urn:microsoft.com/office/officeart/2009/3/layout/PieProcess"/>
    <dgm:cxn modelId="{02E73306-7F9A-49F3-9CCF-41AB9217E230}" type="presParOf" srcId="{F8C60811-74F7-41FD-84CE-2D572EE22969}" destId="{B85D3B41-64C6-4FCC-9C8B-EFACC4A388B7}" srcOrd="0" destOrd="0" presId="urn:microsoft.com/office/officeart/2009/3/layout/PieProcess"/>
    <dgm:cxn modelId="{7C745014-35D1-4CA0-ABB1-F6A88CA7BE6E}" type="presParOf" srcId="{F8C60811-74F7-41FD-84CE-2D572EE22969}" destId="{1EBF190E-8F9A-486D-94AC-B20B584B6972}" srcOrd="1" destOrd="0" presId="urn:microsoft.com/office/officeart/2009/3/layout/PieProcess"/>
    <dgm:cxn modelId="{70FACBA6-331D-4F23-86AC-82B9C1674951}" type="presParOf" srcId="{F8C60811-74F7-41FD-84CE-2D572EE22969}" destId="{C1470F9F-DDDD-467F-B275-4F64777773CD}" srcOrd="2" destOrd="0" presId="urn:microsoft.com/office/officeart/2009/3/layout/PieProcess"/>
    <dgm:cxn modelId="{1712742D-5172-4D26-A542-26D2530AC7B4}" type="presParOf" srcId="{37485DDB-B907-4E6F-AA2A-5209971B34F1}" destId="{A337D8DC-669B-4986-94D7-3872038B32B6}" srcOrd="1" destOrd="0" presId="urn:microsoft.com/office/officeart/2009/3/layout/PieProcess"/>
    <dgm:cxn modelId="{14E5DF59-7A2C-45E4-A9F2-F4C024CD3947}" type="presParOf" srcId="{37485DDB-B907-4E6F-AA2A-5209971B34F1}" destId="{0A80DD96-BAE9-4E1B-8712-FE45CE01AD1A}" srcOrd="2" destOrd="0" presId="urn:microsoft.com/office/officeart/2009/3/layout/PieProcess"/>
    <dgm:cxn modelId="{AD7F5193-3E8A-4E1E-B98B-E9B02FA53610}" type="presParOf" srcId="{0A80DD96-BAE9-4E1B-8712-FE45CE01AD1A}" destId="{D0559DD1-332B-467F-A6D8-F959CA828C8B}" srcOrd="0" destOrd="0" presId="urn:microsoft.com/office/officeart/2009/3/layout/PieProcess"/>
    <dgm:cxn modelId="{E3DF11FE-11AF-4EE9-B2B5-3CB52EBEE5C4}" type="presParOf" srcId="{37485DDB-B907-4E6F-AA2A-5209971B34F1}" destId="{916995F7-7663-4488-98E3-5913813D1F4D}" srcOrd="3" destOrd="0" presId="urn:microsoft.com/office/officeart/2009/3/layout/PieProcess"/>
    <dgm:cxn modelId="{654A9C49-7C09-4FF3-85C9-3FE9E211125B}" type="presParOf" srcId="{37485DDB-B907-4E6F-AA2A-5209971B34F1}" destId="{2A36346B-C607-44CA-BF9C-1A212A57A42E}" srcOrd="4" destOrd="0" presId="urn:microsoft.com/office/officeart/2009/3/layout/PieProcess"/>
    <dgm:cxn modelId="{9A58B218-AA59-4E99-A153-7F095EBB9729}" type="presParOf" srcId="{2A36346B-C607-44CA-BF9C-1A212A57A42E}" destId="{57C8D5C2-9AF5-47E3-AF7D-026FDEC03783}" srcOrd="0" destOrd="0" presId="urn:microsoft.com/office/officeart/2009/3/layout/PieProcess"/>
    <dgm:cxn modelId="{1DCC3D0C-5A8E-41A8-B439-5E7642971F0D}" type="presParOf" srcId="{2A36346B-C607-44CA-BF9C-1A212A57A42E}" destId="{9605D2F3-F6B1-4B40-9291-22AF5BB274CA}" srcOrd="1" destOrd="0" presId="urn:microsoft.com/office/officeart/2009/3/layout/PieProcess"/>
    <dgm:cxn modelId="{90E76390-6097-4DA9-9A9E-687B28D6DE12}" type="presParOf" srcId="{2A36346B-C607-44CA-BF9C-1A212A57A42E}" destId="{C129C3AB-BAF2-47F0-BCC0-4639E99C5B88}" srcOrd="2" destOrd="0" presId="urn:microsoft.com/office/officeart/2009/3/layout/PieProcess"/>
    <dgm:cxn modelId="{8AAAB7CD-6422-4EB6-AAC6-C277D04E4E50}" type="presParOf" srcId="{37485DDB-B907-4E6F-AA2A-5209971B34F1}" destId="{9A02D603-DE0C-4E7E-876D-ABC02835343E}" srcOrd="5" destOrd="0" presId="urn:microsoft.com/office/officeart/2009/3/layout/PieProcess"/>
    <dgm:cxn modelId="{97C7AFCE-E606-41AF-A5AC-ED42C89F35A0}" type="presParOf" srcId="{37485DDB-B907-4E6F-AA2A-5209971B34F1}" destId="{C87F5202-752B-41C0-8971-7B89FEF91CFD}" srcOrd="6" destOrd="0" presId="urn:microsoft.com/office/officeart/2009/3/layout/PieProcess"/>
    <dgm:cxn modelId="{15FAD676-BC21-4AB9-9E90-61BD45726C60}" type="presParOf" srcId="{C87F5202-752B-41C0-8971-7B89FEF91CFD}" destId="{761C403B-C943-4B38-848B-80DB11E434FE}" srcOrd="0" destOrd="0" presId="urn:microsoft.com/office/officeart/2009/3/layout/PieProcess"/>
    <dgm:cxn modelId="{BCEA8E56-2BD8-4F93-82BC-32B9FCA211B6}" type="presParOf" srcId="{37485DDB-B907-4E6F-AA2A-5209971B34F1}" destId="{0EFBFF7F-BB42-49C7-9AAE-89D510B36F63}" srcOrd="7" destOrd="0" presId="urn:microsoft.com/office/officeart/2009/3/layout/PieProcess"/>
    <dgm:cxn modelId="{348A3ADE-0DDF-4D8F-B572-443C42CC6DB0}" type="presParOf" srcId="{37485DDB-B907-4E6F-AA2A-5209971B34F1}" destId="{A5DA0842-EF53-4DF4-852C-70ECFF7EF234}" srcOrd="8" destOrd="0" presId="urn:microsoft.com/office/officeart/2009/3/layout/PieProcess"/>
    <dgm:cxn modelId="{254E903E-F73F-43D1-8AD7-59819C57E9ED}" type="presParOf" srcId="{A5DA0842-EF53-4DF4-852C-70ECFF7EF234}" destId="{BBE03D97-2566-4171-A986-C2456FAD2EE6}" srcOrd="0" destOrd="0" presId="urn:microsoft.com/office/officeart/2009/3/layout/PieProcess"/>
    <dgm:cxn modelId="{BC1515A5-2704-41D7-8F31-3B96453E2BA8}" type="presParOf" srcId="{A5DA0842-EF53-4DF4-852C-70ECFF7EF234}" destId="{B3CF6D32-E908-4483-83EF-AA2DDE553FC7}" srcOrd="1" destOrd="0" presId="urn:microsoft.com/office/officeart/2009/3/layout/PieProcess"/>
    <dgm:cxn modelId="{28F2BA92-7FDD-4BBE-8310-E9DD3993828B}" type="presParOf" srcId="{A5DA0842-EF53-4DF4-852C-70ECFF7EF234}" destId="{30E940A1-A262-43F9-B129-E52CE5F1FC81}" srcOrd="2" destOrd="0" presId="urn:microsoft.com/office/officeart/2009/3/layout/PieProcess"/>
    <dgm:cxn modelId="{5D95B16F-9418-4572-A78E-FF23DEFD9AFA}" type="presParOf" srcId="{37485DDB-B907-4E6F-AA2A-5209971B34F1}" destId="{596B05E4-A451-420D-A85C-E7E3C2442977}" srcOrd="9" destOrd="0" presId="urn:microsoft.com/office/officeart/2009/3/layout/PieProcess"/>
    <dgm:cxn modelId="{21849BE0-CBD4-4D32-83E2-DF86275FF09C}" type="presParOf" srcId="{37485DDB-B907-4E6F-AA2A-5209971B34F1}" destId="{26A04081-083C-4972-9FE7-D74B0E30AE5C}" srcOrd="10" destOrd="0" presId="urn:microsoft.com/office/officeart/2009/3/layout/PieProcess"/>
    <dgm:cxn modelId="{3A596F4B-5C25-4691-B0D8-86B990D93D72}" type="presParOf" srcId="{26A04081-083C-4972-9FE7-D74B0E30AE5C}" destId="{AC67614E-3E85-4E81-B464-DD6BF2D6D010}" srcOrd="0" destOrd="0" presId="urn:microsoft.com/office/officeart/2009/3/layout/Pi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5D3B41-64C6-4FCC-9C8B-EFACC4A388B7}">
      <dsp:nvSpPr>
        <dsp:cNvPr id="0" name=""/>
        <dsp:cNvSpPr/>
      </dsp:nvSpPr>
      <dsp:spPr>
        <a:xfrm>
          <a:off x="4862" y="153821"/>
          <a:ext cx="1193353" cy="1193353"/>
        </a:xfrm>
        <a:prstGeom prst="chord">
          <a:avLst>
            <a:gd name="adj1" fmla="val 4800000"/>
            <a:gd name="adj2" fmla="val 1680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BF190E-8F9A-486D-94AC-B20B584B6972}">
      <dsp:nvSpPr>
        <dsp:cNvPr id="0" name=""/>
        <dsp:cNvSpPr/>
      </dsp:nvSpPr>
      <dsp:spPr>
        <a:xfrm>
          <a:off x="124198" y="273156"/>
          <a:ext cx="954683" cy="954683"/>
        </a:xfrm>
        <a:prstGeom prst="pie">
          <a:avLst>
            <a:gd name="adj1" fmla="val 12600000"/>
            <a:gd name="adj2" fmla="val 162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470F9F-DDDD-467F-B275-4F64777773CD}">
      <dsp:nvSpPr>
        <dsp:cNvPr id="0" name=""/>
        <dsp:cNvSpPr/>
      </dsp:nvSpPr>
      <dsp:spPr>
        <a:xfrm rot="16200000">
          <a:off x="-1367494" y="2838867"/>
          <a:ext cx="3460726" cy="716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2089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4700" kern="1200" dirty="0"/>
            <a:t>월</a:t>
          </a:r>
        </a:p>
      </dsp:txBody>
      <dsp:txXfrm>
        <a:off x="-1367494" y="2838867"/>
        <a:ext cx="3460726" cy="716012"/>
      </dsp:txXfrm>
    </dsp:sp>
    <dsp:sp modelId="{D0559DD1-332B-467F-A6D8-F959CA828C8B}">
      <dsp:nvSpPr>
        <dsp:cNvPr id="0" name=""/>
        <dsp:cNvSpPr/>
      </dsp:nvSpPr>
      <dsp:spPr>
        <a:xfrm>
          <a:off x="840210" y="153821"/>
          <a:ext cx="2386707" cy="47734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600" kern="1200" dirty="0"/>
            <a:t> </a:t>
          </a:r>
          <a:endParaRPr lang="ko-KR" altLang="en-US" sz="3600" kern="1200" dirty="0"/>
        </a:p>
      </dsp:txBody>
      <dsp:txXfrm>
        <a:off x="840210" y="153821"/>
        <a:ext cx="2386707" cy="4773415"/>
      </dsp:txXfrm>
    </dsp:sp>
    <dsp:sp modelId="{57C8D5C2-9AF5-47E3-AF7D-026FDEC03783}">
      <dsp:nvSpPr>
        <dsp:cNvPr id="0" name=""/>
        <dsp:cNvSpPr/>
      </dsp:nvSpPr>
      <dsp:spPr>
        <a:xfrm>
          <a:off x="3646772" y="153821"/>
          <a:ext cx="1193353" cy="1193353"/>
        </a:xfrm>
        <a:prstGeom prst="chord">
          <a:avLst>
            <a:gd name="adj1" fmla="val 4800000"/>
            <a:gd name="adj2" fmla="val 1680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05D2F3-F6B1-4B40-9291-22AF5BB274CA}">
      <dsp:nvSpPr>
        <dsp:cNvPr id="0" name=""/>
        <dsp:cNvSpPr/>
      </dsp:nvSpPr>
      <dsp:spPr>
        <a:xfrm>
          <a:off x="3766107" y="273156"/>
          <a:ext cx="954683" cy="954683"/>
        </a:xfrm>
        <a:prstGeom prst="pie">
          <a:avLst>
            <a:gd name="adj1" fmla="val 9000000"/>
            <a:gd name="adj2" fmla="val 1620000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accent3">
              <a:hueOff val="1355300"/>
              <a:satOff val="50000"/>
              <a:lumOff val="-7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29C3AB-BAF2-47F0-BCC0-4639E99C5B88}">
      <dsp:nvSpPr>
        <dsp:cNvPr id="0" name=""/>
        <dsp:cNvSpPr/>
      </dsp:nvSpPr>
      <dsp:spPr>
        <a:xfrm rot="16200000">
          <a:off x="2274415" y="2838867"/>
          <a:ext cx="3460726" cy="716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2089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4700" kern="1200" dirty="0"/>
            <a:t>월</a:t>
          </a:r>
        </a:p>
      </dsp:txBody>
      <dsp:txXfrm>
        <a:off x="2274415" y="2838867"/>
        <a:ext cx="3460726" cy="716012"/>
      </dsp:txXfrm>
    </dsp:sp>
    <dsp:sp modelId="{761C403B-C943-4B38-848B-80DB11E434FE}">
      <dsp:nvSpPr>
        <dsp:cNvPr id="0" name=""/>
        <dsp:cNvSpPr/>
      </dsp:nvSpPr>
      <dsp:spPr>
        <a:xfrm>
          <a:off x="4482119" y="153821"/>
          <a:ext cx="2386707" cy="47734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600" kern="1200" dirty="0"/>
            <a:t> </a:t>
          </a:r>
          <a:endParaRPr lang="ko-KR" altLang="en-US" sz="3600" kern="1200" dirty="0"/>
        </a:p>
      </dsp:txBody>
      <dsp:txXfrm>
        <a:off x="4482119" y="153821"/>
        <a:ext cx="2386707" cy="4773415"/>
      </dsp:txXfrm>
    </dsp:sp>
    <dsp:sp modelId="{BBE03D97-2566-4171-A986-C2456FAD2EE6}">
      <dsp:nvSpPr>
        <dsp:cNvPr id="0" name=""/>
        <dsp:cNvSpPr/>
      </dsp:nvSpPr>
      <dsp:spPr>
        <a:xfrm>
          <a:off x="7288681" y="153821"/>
          <a:ext cx="1193353" cy="1193353"/>
        </a:xfrm>
        <a:prstGeom prst="chord">
          <a:avLst>
            <a:gd name="adj1" fmla="val 4800000"/>
            <a:gd name="adj2" fmla="val 1680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CF6D32-E908-4483-83EF-AA2DDE553FC7}">
      <dsp:nvSpPr>
        <dsp:cNvPr id="0" name=""/>
        <dsp:cNvSpPr/>
      </dsp:nvSpPr>
      <dsp:spPr>
        <a:xfrm>
          <a:off x="7408017" y="273156"/>
          <a:ext cx="954683" cy="954683"/>
        </a:xfrm>
        <a:prstGeom prst="pie">
          <a:avLst>
            <a:gd name="adj1" fmla="val 5400000"/>
            <a:gd name="adj2" fmla="val 16200000"/>
          </a:avLst>
        </a:prstGeom>
        <a:solidFill>
          <a:srgbClr val="781D2C"/>
        </a:solidFill>
        <a:ln w="1270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40A1-A262-43F9-B129-E52CE5F1FC81}">
      <dsp:nvSpPr>
        <dsp:cNvPr id="0" name=""/>
        <dsp:cNvSpPr/>
      </dsp:nvSpPr>
      <dsp:spPr>
        <a:xfrm rot="16200000">
          <a:off x="5916324" y="2838867"/>
          <a:ext cx="3460726" cy="716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2089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4700" kern="1200" dirty="0"/>
            <a:t>월</a:t>
          </a:r>
        </a:p>
      </dsp:txBody>
      <dsp:txXfrm>
        <a:off x="5916324" y="2838867"/>
        <a:ext cx="3460726" cy="716012"/>
      </dsp:txXfrm>
    </dsp:sp>
    <dsp:sp modelId="{AC67614E-3E85-4E81-B464-DD6BF2D6D010}">
      <dsp:nvSpPr>
        <dsp:cNvPr id="0" name=""/>
        <dsp:cNvSpPr/>
      </dsp:nvSpPr>
      <dsp:spPr>
        <a:xfrm>
          <a:off x="8124029" y="153821"/>
          <a:ext cx="2386707" cy="47734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600" kern="1200" dirty="0"/>
            <a:t> </a:t>
          </a:r>
          <a:endParaRPr lang="ko-KR" altLang="en-US" sz="3600" kern="1200" dirty="0"/>
        </a:p>
      </dsp:txBody>
      <dsp:txXfrm>
        <a:off x="8124029" y="153821"/>
        <a:ext cx="2386707" cy="47734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PieProcess">
  <dgm:title val=""/>
  <dgm:desc val=""/>
  <dgm:catLst>
    <dgm:cat type="list" pri="8600"/>
    <dgm:cat type="process" pri="4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One val="branch"/>
      <dgm:animLvl val="lvl"/>
    </dgm:varLst>
    <dgm:choose name="Name1">
      <dgm:if name="Name2" func="var" arg="dir" op="equ" val="norm">
        <dgm:alg type="lin">
          <dgm:param type="linDir" val="fromL"/>
        </dgm:alg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val="65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w" for="ch" forName="ParentComposite" refType="w" fact="0.5"/>
      <dgm:constr type="h" for="ch" forName="ParentComposite" refType="h"/>
      <dgm:constr type="w" for="ch" forName="negSibTrans" refType="h" refFor="ch" refForName="composite" fact="-0.075"/>
      <dgm:constr type="w" for="ch" forName="sibTrans" refType="w" refFor="ch" refForName="composite" fact="0.0425"/>
    </dgm:constrLst>
    <dgm:forEach name="nodesForEach" axis="ch" ptType="node" cnt="7">
      <dgm:layoutNode name="ParentComposite">
        <dgm:alg type="composite">
          <dgm:param type="ar" val="0.25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Parent" refType="w" fact="0"/>
              <dgm:constr type="t" for="ch" forName="Parent" refType="h" fact="0.275"/>
              <dgm:constr type="w" for="ch" forName="Parent" refType="w" fact="0.6"/>
              <dgm:constr type="h" for="ch" forName="Parent" refType="h" fact="0.725"/>
              <dgm:constr type="l" for="ch" forName="Chord" refType="w" fact="0"/>
              <dgm:constr type="t" for="ch" forName="Chord" refType="h" fact="0"/>
              <dgm:constr type="w" for="ch" forName="Chord" refType="w"/>
              <dgm:constr type="h" for="ch" forName="Chord" refType="h" fact="0.25"/>
              <dgm:constr type="l" for="ch" forName="Pie" refType="w" fact="0.1"/>
              <dgm:constr type="t" for="ch" forName="Pie" refType="h" fact="0.025"/>
              <dgm:constr type="w" for="ch" forName="Pie" refType="w" fact="0.8"/>
              <dgm:constr type="h" for="ch" forName="Pie" refType="h" fact="0.2"/>
            </dgm:constrLst>
          </dgm:if>
          <dgm:else name="Name6">
            <dgm:constrLst>
              <dgm:constr type="r" for="ch" forName="Parent" refType="w"/>
              <dgm:constr type="t" for="ch" forName="Parent" refType="h" fact="0.275"/>
              <dgm:constr type="w" for="ch" forName="Parent" refType="w" fact="0.6"/>
              <dgm:constr type="h" for="ch" forName="Parent" refType="h" fact="0.725"/>
              <dgm:constr type="r" for="ch" forName="Chord" refType="w"/>
              <dgm:constr type="t" for="ch" forName="Chord" refType="h" fact="0"/>
              <dgm:constr type="w" for="ch" forName="Chord" refType="w"/>
              <dgm:constr type="h" for="ch" forName="Chord" refType="h" fact="0.25"/>
              <dgm:constr type="r" for="ch" forName="Pie" refType="w" fact="0.9"/>
              <dgm:constr type="t" for="ch" forName="Pie" refType="h" fact="0.025"/>
              <dgm:constr type="w" for="ch" forName="Pie" refType="w" fact="0.8"/>
              <dgm:constr type="h" for="ch" forName="Pie" refType="h" fact="0.2"/>
            </dgm:constrLst>
          </dgm:else>
        </dgm:choose>
        <dgm:layoutNode name="Chord" styleLbl="bgShp">
          <dgm:alg type="sp"/>
          <dgm:choose name="Name7">
            <dgm:if name="Name8" func="var" arg="dir" op="equ" val="norm">
              <dgm:shape xmlns:r="http://schemas.openxmlformats.org/officeDocument/2006/relationships" type="chord" r:blip="">
                <dgm:adjLst>
                  <dgm:adj idx="1" val="80"/>
                  <dgm:adj idx="2" val="-80"/>
                </dgm:adjLst>
              </dgm:shape>
            </dgm:if>
            <dgm:else name="Name9">
              <dgm:shape xmlns:r="http://schemas.openxmlformats.org/officeDocument/2006/relationships" rot="180" type="chord" r:blip="">
                <dgm:adjLst>
                  <dgm:adj idx="1" val="80"/>
                  <dgm:adj idx="2" val="-80"/>
                </dgm:adjLst>
              </dgm:shape>
            </dgm:else>
          </dgm:choose>
          <dgm:presOf/>
        </dgm:layoutNode>
        <dgm:layoutNode name="Pie" styleLbl="alignNode1">
          <dgm:alg type="sp"/>
          <dgm:choose name="Name10">
            <dgm:if name="Name11" func="var" arg="dir" op="equ" val="norm">
              <dgm:choose name="Name12">
                <dgm:if name="Name13" axis="precedSib" ptType="node" func="cnt" op="equ" val="0">
                  <dgm:choose name="Name14">
                    <dgm:if name="Name15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16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if name="Name17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-150"/>
                          <dgm:adj idx="2" val="-90"/>
                        </dgm:adjLst>
                      </dgm:shape>
                    </dgm:if>
                    <dgm:if name="Name18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-135"/>
                          <dgm:adj idx="2" val="-90"/>
                        </dgm:adjLst>
                      </dgm:shape>
                    </dgm:if>
                    <dgm:if name="Name19" axis="followSib" ptType="node" func="cnt" op="equ" val="4">
                      <dgm:shape xmlns:r="http://schemas.openxmlformats.org/officeDocument/2006/relationships" type="pie" r:blip="">
                        <dgm:adjLst>
                          <dgm:adj idx="1" val="-126"/>
                          <dgm:adj idx="2" val="-90"/>
                        </dgm:adjLst>
                      </dgm:shape>
                    </dgm:if>
                    <dgm:if name="Name20" axis="followSib" ptType="node" func="cnt" op="equ" val="5">
                      <dgm:shape xmlns:r="http://schemas.openxmlformats.org/officeDocument/2006/relationships" type="pie" r:blip="">
                        <dgm:adjLst>
                          <dgm:adj idx="1" val="-120"/>
                          <dgm:adj idx="2" val="-90"/>
                        </dgm:adjLst>
                      </dgm:shape>
                    </dgm:if>
                    <dgm:else name="Name21">
                      <dgm:shape xmlns:r="http://schemas.openxmlformats.org/officeDocument/2006/relationships" type="pie" r:blip="">
                        <dgm:adjLst>
                          <dgm:adj idx="1" val="-115.7143"/>
                          <dgm:adj idx="2" val="-90"/>
                        </dgm:adjLst>
                      </dgm:shape>
                    </dgm:else>
                  </dgm:choose>
                </dgm:if>
                <dgm:if name="Name22" axis="precedSib" ptType="node" func="cnt" op="equ" val="1">
                  <dgm:choose name="Name23">
                    <dgm:if name="Name24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25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50"/>
                          <dgm:adj idx="2" val="-90"/>
                        </dgm:adjLst>
                      </dgm:shape>
                    </dgm:if>
                    <dgm:if name="Name26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if name="Name27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-162"/>
                          <dgm:adj idx="2" val="-90"/>
                        </dgm:adjLst>
                      </dgm:shape>
                    </dgm:if>
                    <dgm:if name="Name28" axis="followSib" ptType="node" func="cnt" op="equ" val="4">
                      <dgm:shape xmlns:r="http://schemas.openxmlformats.org/officeDocument/2006/relationships" type="pie" r:blip="">
                        <dgm:adjLst>
                          <dgm:adj idx="1" val="-150"/>
                          <dgm:adj idx="2" val="-90"/>
                        </dgm:adjLst>
                      </dgm:shape>
                    </dgm:if>
                    <dgm:else name="Name29">
                      <dgm:shape xmlns:r="http://schemas.openxmlformats.org/officeDocument/2006/relationships" type="pie" r:blip="">
                        <dgm:adjLst>
                          <dgm:adj idx="1" val="-141.4286"/>
                          <dgm:adj idx="2" val="-90"/>
                        </dgm:adjLst>
                      </dgm:shape>
                    </dgm:else>
                  </dgm:choose>
                </dgm:if>
                <dgm:if name="Name30" axis="precedSib" ptType="node" func="cnt" op="equ" val="2">
                  <dgm:choose name="Name31">
                    <dgm:if name="Name32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33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35"/>
                          <dgm:adj idx="2" val="-90"/>
                        </dgm:adjLst>
                      </dgm:shape>
                    </dgm:if>
                    <dgm:if name="Name34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62"/>
                          <dgm:adj idx="2" val="-90"/>
                        </dgm:adjLst>
                      </dgm:shape>
                    </dgm:if>
                    <dgm:if name="Name35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else name="Name36">
                      <dgm:shape xmlns:r="http://schemas.openxmlformats.org/officeDocument/2006/relationships" type="pie" r:blip="">
                        <dgm:adjLst>
                          <dgm:adj idx="1" val="-167.1429"/>
                          <dgm:adj idx="2" val="-90"/>
                        </dgm:adjLst>
                      </dgm:shape>
                    </dgm:else>
                  </dgm:choose>
                </dgm:if>
                <dgm:if name="Name37" axis="precedSib" ptType="node" func="cnt" op="equ" val="3">
                  <dgm:choose name="Name38">
                    <dgm:if name="Name39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40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26"/>
                          <dgm:adj idx="2" val="-90"/>
                        </dgm:adjLst>
                      </dgm:shape>
                    </dgm:if>
                    <dgm:if name="Name41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50"/>
                          <dgm:adj idx="2" val="-90"/>
                        </dgm:adjLst>
                      </dgm:shape>
                    </dgm:if>
                    <dgm:else name="Name42">
                      <dgm:shape xmlns:r="http://schemas.openxmlformats.org/officeDocument/2006/relationships" type="pie" r:blip="">
                        <dgm:adjLst>
                          <dgm:adj idx="1" val="167.1429"/>
                          <dgm:adj idx="2" val="-90"/>
                        </dgm:adjLst>
                      </dgm:shape>
                    </dgm:else>
                  </dgm:choose>
                </dgm:if>
                <dgm:if name="Name43" axis="precedSib" ptType="node" func="cnt" op="equ" val="4">
                  <dgm:choose name="Name44">
                    <dgm:if name="Name45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46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20"/>
                          <dgm:adj idx="2" val="-90"/>
                        </dgm:adjLst>
                      </dgm:shape>
                    </dgm:if>
                    <dgm:else name="Name47">
                      <dgm:shape xmlns:r="http://schemas.openxmlformats.org/officeDocument/2006/relationships" type="pie" r:blip="">
                        <dgm:adjLst>
                          <dgm:adj idx="1" val="141.4286"/>
                          <dgm:adj idx="2" val="-90"/>
                        </dgm:adjLst>
                      </dgm:shape>
                    </dgm:else>
                  </dgm:choose>
                </dgm:if>
                <dgm:if name="Name48" axis="precedSib" ptType="node" func="cnt" op="equ" val="5">
                  <dgm:choose name="Name49">
                    <dgm:if name="Name50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else name="Name51">
                      <dgm:shape xmlns:r="http://schemas.openxmlformats.org/officeDocument/2006/relationships" type="pie" r:blip="">
                        <dgm:adjLst>
                          <dgm:adj idx="1" val="115.7143"/>
                          <dgm:adj idx="2" val="-90"/>
                        </dgm:adjLst>
                      </dgm:shape>
                    </dgm:else>
                  </dgm:choose>
                </dgm:if>
                <dgm:else name="Name52">
                  <dgm:shape xmlns:r="http://schemas.openxmlformats.org/officeDocument/2006/relationships" type="pie" r:blip="">
                    <dgm:adjLst>
                      <dgm:adj idx="1" val="90"/>
                      <dgm:adj idx="2" val="-90"/>
                    </dgm:adjLst>
                  </dgm:shape>
                </dgm:else>
              </dgm:choose>
            </dgm:if>
            <dgm:else name="Name53">
              <dgm:choose name="Name54">
                <dgm:if name="Name55" axis="precedSib" ptType="node" func="cnt" op="equ" val="0">
                  <dgm:choose name="Name56">
                    <dgm:if name="Name57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58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if name="Name59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50"/>
                        </dgm:adjLst>
                      </dgm:shape>
                    </dgm:if>
                    <dgm:if name="Name60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35"/>
                        </dgm:adjLst>
                      </dgm:shape>
                    </dgm:if>
                    <dgm:if name="Name61" axis="followSib" ptType="node" func="cnt" op="equ" val="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26"/>
                        </dgm:adjLst>
                      </dgm:shape>
                    </dgm:if>
                    <dgm:if name="Name62" axis="followSib" ptType="node" func="cnt" op="equ" val="5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20"/>
                        </dgm:adjLst>
                      </dgm:shape>
                    </dgm:if>
                    <dgm:else name="Name6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15.7143"/>
                        </dgm:adjLst>
                      </dgm:shape>
                    </dgm:else>
                  </dgm:choose>
                </dgm:if>
                <dgm:if name="Name64" axis="precedSib" ptType="node" func="cnt" op="equ" val="1">
                  <dgm:choose name="Name65">
                    <dgm:if name="Name66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67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50"/>
                        </dgm:adjLst>
                      </dgm:shape>
                    </dgm:if>
                    <dgm:if name="Name68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if name="Name69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62"/>
                        </dgm:adjLst>
                      </dgm:shape>
                    </dgm:if>
                    <dgm:if name="Name70" axis="followSib" ptType="node" func="cnt" op="equ" val="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50"/>
                        </dgm:adjLst>
                      </dgm:shape>
                    </dgm:if>
                    <dgm:else name="Name7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41.4286"/>
                        </dgm:adjLst>
                      </dgm:shape>
                    </dgm:else>
                  </dgm:choose>
                </dgm:if>
                <dgm:if name="Name72" axis="precedSib" ptType="node" func="cnt" op="equ" val="2">
                  <dgm:choose name="Name73">
                    <dgm:if name="Name74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75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35"/>
                        </dgm:adjLst>
                      </dgm:shape>
                    </dgm:if>
                    <dgm:if name="Name76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62"/>
                        </dgm:adjLst>
                      </dgm:shape>
                    </dgm:if>
                    <dgm:if name="Name77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else name="Name78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67.1429"/>
                        </dgm:adjLst>
                      </dgm:shape>
                    </dgm:else>
                  </dgm:choose>
                </dgm:if>
                <dgm:if name="Name79" axis="precedSib" ptType="node" func="cnt" op="equ" val="3">
                  <dgm:choose name="Name80">
                    <dgm:if name="Name81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82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26"/>
                        </dgm:adjLst>
                      </dgm:shape>
                    </dgm:if>
                    <dgm:if name="Name83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50"/>
                        </dgm:adjLst>
                      </dgm:shape>
                    </dgm:if>
                    <dgm:else name="Name8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67.1429"/>
                        </dgm:adjLst>
                      </dgm:shape>
                    </dgm:else>
                  </dgm:choose>
                </dgm:if>
                <dgm:if name="Name85" axis="precedSib" ptType="node" func="cnt" op="equ" val="4">
                  <dgm:choose name="Name86">
                    <dgm:if name="Name87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88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20"/>
                        </dgm:adjLst>
                      </dgm:shape>
                    </dgm:if>
                    <dgm:else name="Name89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41.4286"/>
                        </dgm:adjLst>
                      </dgm:shape>
                    </dgm:else>
                  </dgm:choose>
                </dgm:if>
                <dgm:if name="Name90" axis="precedSib" ptType="node" func="cnt" op="equ" val="5">
                  <dgm:choose name="Name91">
                    <dgm:if name="Name92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else name="Name9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15.7143"/>
                        </dgm:adjLst>
                      </dgm:shape>
                    </dgm:else>
                  </dgm:choose>
                </dgm:if>
                <dgm:else name="Name94">
                  <dgm:shape xmlns:r="http://schemas.openxmlformats.org/officeDocument/2006/relationships" rot="180" type="pie" r:blip="">
                    <dgm:adjLst>
                      <dgm:adj idx="1" val="90"/>
                      <dgm:adj idx="2" val="-90"/>
                    </dgm:adjLst>
                  </dgm:shape>
                </dgm:else>
              </dgm:choose>
            </dgm:else>
          </dgm:choose>
          <dgm:presOf/>
        </dgm:layoutNode>
        <dgm:layoutNode name="Parent" styleLbl="revTx">
          <dgm:varLst>
            <dgm:chMax val="1"/>
            <dgm:chPref val="1"/>
            <dgm:bulletEnabled val="1"/>
          </dgm:varLst>
          <dgm:choose name="Name95">
            <dgm:if name="Name96" func="var" arg="dir" op="equ" val="norm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  <dgm:param type="txAnchorVert" val="b"/>
                <dgm:param type="autoTxRot" val="grav"/>
              </dgm:alg>
            </dgm:if>
            <dgm:else name="Name97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  <dgm:param type="txAnchorVert" val="b"/>
                <dgm:param type="autoTxRot" val="grav"/>
              </dgm:alg>
            </dgm:else>
          </dgm:choose>
          <dgm:choose name="Name98">
            <dgm:if name="Name99" func="var" arg="dir" op="equ" val="norm">
              <dgm:shape xmlns:r="http://schemas.openxmlformats.org/officeDocument/2006/relationships" rot="-90" type="rect" r:blip="">
                <dgm:adjLst/>
              </dgm:shape>
            </dgm:if>
            <dgm:else name="Name100">
              <dgm:shape xmlns:r="http://schemas.openxmlformats.org/officeDocument/2006/relationships" rot="90" type="rect" r:blip="">
                <dgm:adjLst/>
              </dgm:shape>
            </dgm:else>
          </dgm:choose>
          <dgm:presOf axis="self" ptType="node"/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</dgm:layoutNode>
      <dgm:choose name="Name101">
        <dgm:if name="Name102" axis="ch" ptType="node" func="cnt" op="gte" val="1">
          <dgm:forEach name="negSibTransForEach" axis="ch" ptType="sibTrans" hideLastTrans="0" cnt="1">
            <dgm:layoutNode name="negSibTrans">
              <dgm:alg type="sp"/>
              <dgm:shape xmlns:r="http://schemas.openxmlformats.org/officeDocument/2006/relationships" r:blip="">
                <dgm:adjLst/>
              </dgm:shape>
            </dgm:layoutNode>
          </dgm:forEach>
          <dgm:layoutNode name="composite">
            <dgm:alg type="composite">
              <dgm:param type="ar" val="0.5"/>
            </dgm:alg>
            <dgm:shape xmlns:r="http://schemas.openxmlformats.org/officeDocument/2006/relationships" r:blip="">
              <dgm:adjLst/>
            </dgm:shape>
            <dgm:choose name="Name103">
              <dgm:if name="Name104" func="var" arg="dir" op="equ" val="norm">
                <dgm:constrLst>
                  <dgm:constr type="l" for="ch" forName="Child" refType="w" fact="0"/>
                  <dgm:constr type="t" for="ch" forName="Child" refType="h" fact="0"/>
                  <dgm:constr type="w" for="ch" forName="Child" refType="w"/>
                  <dgm:constr type="h" for="ch" forName="Child" refType="h"/>
                </dgm:constrLst>
              </dgm:if>
              <dgm:else name="Name105">
                <dgm:constrLst>
                  <dgm:constr type="r" for="ch" forName="Child" refType="w"/>
                  <dgm:constr type="t" for="ch" forName="Child" refType="h" fact="0"/>
                  <dgm:constr type="w" for="ch" forName="Child" refType="w"/>
                  <dgm:constr type="h" for="ch" forName="Child" refType="h"/>
                </dgm:constrLst>
              </dgm:else>
            </dgm:choose>
            <dgm:ruleLst/>
            <dgm:layoutNode name="Child" styleLbl="revTx">
              <dgm:varLst>
                <dgm:chMax val="0"/>
                <dgm:chPref val="0"/>
                <dgm:bulletEnabled val="1"/>
              </dgm:varLst>
              <dgm:choose name="Name106">
                <dgm:if name="Name107" func="var" arg="dir" op="equ" val="norm">
                  <dgm:alg type="tx">
                    <dgm:param type="parTxLTRAlign" val="l"/>
                    <dgm:param type="parTxRTLAlign" val="r"/>
                    <dgm:param type="txAnchorVert" val="t"/>
                  </dgm:alg>
                </dgm:if>
                <dgm:else name="Name108">
                  <dgm:alg type="tx">
                    <dgm:param type="parTxLTRAlign" val="r"/>
                    <dgm:param type="parTxRTLAlign" val="l"/>
                    <dgm:param type="txAnchorVert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"/>
                <dgm:constr type="rMarg" refType="primFontSz" fact="0"/>
                <dgm:constr type="tMarg" refType="primFontSz" fact="0"/>
                <dgm:constr type="bMarg" refType="primFontSz" fact="0"/>
              </dgm:constrLst>
              <dgm:ruleLst>
                <dgm:rule type="primFontSz" val="5" fact="NaN" max="NaN"/>
              </dgm:ruleLst>
            </dgm:layoutNode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</dgm:layoutNode>
          </dgm:forEach>
        </dgm:if>
        <dgm:else name="Name10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E53F7A-43E5-41AB-B140-F7018F116FD5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264D5F-7C5C-4B1D-8166-5A3828B7E7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1880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8969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17662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성적은 말로만 하는 편이 나을 것 같다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8568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4653232" y="2441274"/>
            <a:ext cx="7000335" cy="1003731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ko-KR" altLang="en-US" dirty="0"/>
              <a:t>전체 발표의 대주제를 적어주세요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4653231" y="3452038"/>
            <a:ext cx="7000335" cy="495671"/>
          </a:xfrm>
        </p:spPr>
        <p:txBody>
          <a:bodyPr anchor="ctr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발표의 목적 혹은 대회 주제를 적어주세요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D5C60EB-213E-4AEC-9A14-481C7C38EA96}"/>
              </a:ext>
            </a:extLst>
          </p:cNvPr>
          <p:cNvCxnSpPr/>
          <p:nvPr userDrawn="1"/>
        </p:nvCxnSpPr>
        <p:spPr>
          <a:xfrm>
            <a:off x="4528869" y="2868274"/>
            <a:ext cx="0" cy="524974"/>
          </a:xfrm>
          <a:prstGeom prst="line">
            <a:avLst/>
          </a:prstGeom>
          <a:ln w="28575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E71C157D-A784-4249-A7B9-9D7F294C8EC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438" y="2791653"/>
            <a:ext cx="4183062" cy="601596"/>
          </a:xfrm>
        </p:spPr>
        <p:txBody>
          <a:bodyPr anchor="ctr">
            <a:normAutofit/>
          </a:bodyPr>
          <a:lstStyle>
            <a:lvl1pPr marL="0" indent="0" algn="r">
              <a:buNone/>
              <a:defRPr sz="2800"/>
            </a:lvl1pPr>
          </a:lstStyle>
          <a:p>
            <a:pPr lvl="0"/>
            <a:r>
              <a:rPr lang="ko-KR" altLang="en-US" dirty="0"/>
              <a:t>작성자 이름을 적어주세요</a:t>
            </a:r>
          </a:p>
        </p:txBody>
      </p:sp>
      <p:sp>
        <p:nvSpPr>
          <p:cNvPr id="14" name="직각 삼각형 13">
            <a:extLst>
              <a:ext uri="{FF2B5EF4-FFF2-40B4-BE49-F238E27FC236}">
                <a16:creationId xmlns:a16="http://schemas.microsoft.com/office/drawing/2014/main" id="{4237F361-B611-40AB-8C77-957A6E1C89D6}"/>
              </a:ext>
            </a:extLst>
          </p:cNvPr>
          <p:cNvSpPr/>
          <p:nvPr userDrawn="1"/>
        </p:nvSpPr>
        <p:spPr>
          <a:xfrm rot="5400000">
            <a:off x="388187" y="-388190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CCDB250A-A0E5-46E7-9D14-25885C365E51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EA913D3F-9FF3-48AD-90FB-F664F0D8881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5941" y="80326"/>
            <a:ext cx="4326810" cy="117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873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952357" y="1553117"/>
            <a:ext cx="6274586" cy="1353986"/>
          </a:xfrm>
          <a:solidFill>
            <a:srgbClr val="8B0902"/>
          </a:solidFill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952357" y="2907103"/>
            <a:ext cx="6274586" cy="1353986"/>
          </a:xfrm>
          <a:ln>
            <a:solidFill>
              <a:schemeClr val="bg1">
                <a:lumMod val="85000"/>
              </a:schemeClr>
            </a:solidFill>
          </a:ln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7176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지막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E742C50-7023-4E97-902C-A42EABD0488B}"/>
              </a:ext>
            </a:extLst>
          </p:cNvPr>
          <p:cNvCxnSpPr>
            <a:cxnSpLocks/>
          </p:cNvCxnSpPr>
          <p:nvPr userDrawn="1"/>
        </p:nvCxnSpPr>
        <p:spPr>
          <a:xfrm>
            <a:off x="5136208" y="3571336"/>
            <a:ext cx="1919585" cy="0"/>
          </a:xfrm>
          <a:prstGeom prst="line">
            <a:avLst/>
          </a:prstGeom>
          <a:ln w="28575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ACF26E6B-577C-415B-BB30-5A479AEFABC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1400" y="3666226"/>
            <a:ext cx="5029200" cy="1041241"/>
          </a:xfrm>
        </p:spPr>
        <p:txBody>
          <a:bodyPr/>
          <a:lstStyle>
            <a:lvl1pPr marL="0" indent="0" algn="ctr">
              <a:buNone/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ko-KR" altLang="en-US" dirty="0"/>
              <a:t>작성자 명</a:t>
            </a:r>
            <a:r>
              <a:rPr lang="en-US" altLang="ko-KR" dirty="0"/>
              <a:t>(</a:t>
            </a:r>
            <a:r>
              <a:rPr lang="ko-KR" altLang="en-US" dirty="0"/>
              <a:t>팀</a:t>
            </a:r>
            <a:r>
              <a:rPr lang="en-US" altLang="ko-KR" dirty="0"/>
              <a:t>)</a:t>
            </a:r>
            <a:r>
              <a:rPr lang="ko-KR" altLang="en-US" dirty="0"/>
              <a:t>을 넣어주세요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3438B05-D557-4D87-BA7A-ECFC263CFDF0}"/>
              </a:ext>
            </a:extLst>
          </p:cNvPr>
          <p:cNvSpPr/>
          <p:nvPr userDrawn="1"/>
        </p:nvSpPr>
        <p:spPr>
          <a:xfrm>
            <a:off x="0" y="1"/>
            <a:ext cx="12192000" cy="514350"/>
          </a:xfrm>
          <a:prstGeom prst="rect">
            <a:avLst/>
          </a:prstGeom>
          <a:solidFill>
            <a:srgbClr val="8B0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F0BC98F-D4CB-4FB4-BD37-0DA5AAA9BA98}"/>
              </a:ext>
            </a:extLst>
          </p:cNvPr>
          <p:cNvSpPr/>
          <p:nvPr userDrawn="1"/>
        </p:nvSpPr>
        <p:spPr>
          <a:xfrm>
            <a:off x="0" y="6140429"/>
            <a:ext cx="12192000" cy="717571"/>
          </a:xfrm>
          <a:prstGeom prst="rect">
            <a:avLst/>
          </a:prstGeom>
          <a:solidFill>
            <a:srgbClr val="8B0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4E127DF-EEAA-4D29-B933-7074ACC942C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0571" y="6189833"/>
            <a:ext cx="2216727" cy="60409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271940A-4F46-43B8-AA36-3F9633230C6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77222D"/>
              </a:clrFrom>
              <a:clrTo>
                <a:srgbClr val="77222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5031" y="6201747"/>
            <a:ext cx="2082938" cy="594933"/>
          </a:xfrm>
          <a:prstGeom prst="rect">
            <a:avLst/>
          </a:prstGeom>
        </p:spPr>
      </p:pic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43D01A6A-6975-4ECE-999D-F6BAE98D8C6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47975" y="6527229"/>
            <a:ext cx="6419850" cy="26670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Template</a:t>
            </a:r>
            <a:r>
              <a:rPr lang="ko-KR" altLang="en-US" dirty="0"/>
              <a:t> </a:t>
            </a:r>
            <a:r>
              <a:rPr lang="en-US" altLang="ko-KR" dirty="0"/>
              <a:t>ver. 2.0 by 9th_Park </a:t>
            </a:r>
            <a:r>
              <a:rPr lang="en-US" altLang="ko-KR" dirty="0" err="1"/>
              <a:t>huijae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D1736A-505E-4147-99D9-079809B58C3D}"/>
              </a:ext>
            </a:extLst>
          </p:cNvPr>
          <p:cNvSpPr txBox="1"/>
          <p:nvPr userDrawn="1"/>
        </p:nvSpPr>
        <p:spPr>
          <a:xfrm>
            <a:off x="836762" y="2668185"/>
            <a:ext cx="105069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atin typeface="+mj-ea"/>
                <a:ea typeface="+mj-ea"/>
              </a:rPr>
              <a:t>Thank you</a:t>
            </a:r>
            <a:endParaRPr lang="ko-KR" altLang="en-US" sz="4400" b="1" dirty="0">
              <a:latin typeface="+mj-ea"/>
              <a:ea typeface="+mj-ea"/>
            </a:endParaRPr>
          </a:p>
        </p:txBody>
      </p:sp>
      <p:sp>
        <p:nvSpPr>
          <p:cNvPr id="15" name="텍스트 개체 틀 13">
            <a:extLst>
              <a:ext uri="{FF2B5EF4-FFF2-40B4-BE49-F238E27FC236}">
                <a16:creationId xmlns:a16="http://schemas.microsoft.com/office/drawing/2014/main" id="{5A26C203-15DA-40BD-9119-7689850A824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847975" y="123826"/>
            <a:ext cx="6419850" cy="26670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이곳에는 대회 명을 적어주세요</a:t>
            </a:r>
          </a:p>
        </p:txBody>
      </p:sp>
      <p:sp>
        <p:nvSpPr>
          <p:cNvPr id="17" name="텍스트 개체 틀 13">
            <a:extLst>
              <a:ext uri="{FF2B5EF4-FFF2-40B4-BE49-F238E27FC236}">
                <a16:creationId xmlns:a16="http://schemas.microsoft.com/office/drawing/2014/main" id="{86729CB6-A443-43E0-86D3-898C9837B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7975" y="6232513"/>
            <a:ext cx="6419850" cy="26670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All rights © Copy rights by </a:t>
            </a:r>
            <a:r>
              <a:rPr lang="en-US" altLang="ko-KR" dirty="0" err="1"/>
              <a:t>Kwangwoon</a:t>
            </a:r>
            <a:r>
              <a:rPr lang="en-US" altLang="ko-KR" dirty="0"/>
              <a:t> Univ. robot sports game team – ROːBIT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42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5183188" y="1242792"/>
            <a:ext cx="6172200" cy="4626196"/>
          </a:xfrm>
        </p:spPr>
        <p:txBody>
          <a:bodyPr anchor="ctr">
            <a:normAutofit/>
          </a:bodyPr>
          <a:lstStyle>
            <a:lvl1pPr marL="514350" indent="-514350">
              <a:buFont typeface="+mj-lt"/>
              <a:buAutoNum type="arabicPeriod"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dirty="0"/>
              <a:t>첫번째 대주제를 작성</a:t>
            </a:r>
            <a:endParaRPr lang="en-US" altLang="ko-KR" dirty="0"/>
          </a:p>
          <a:p>
            <a:pPr lvl="0"/>
            <a:r>
              <a:rPr lang="ko-KR" altLang="en-US" dirty="0"/>
              <a:t>두번째 대주제를 작성</a:t>
            </a:r>
            <a:endParaRPr lang="en-US" altLang="ko-KR" dirty="0"/>
          </a:p>
          <a:p>
            <a:pPr lvl="0"/>
            <a:r>
              <a:rPr lang="en-US" altLang="ko-KR" dirty="0"/>
              <a:t>…</a:t>
            </a:r>
          </a:p>
          <a:p>
            <a:pPr lvl="1"/>
            <a:endParaRPr lang="en-US" altLang="ko-KR" dirty="0"/>
          </a:p>
          <a:p>
            <a:pPr lvl="2"/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3159376"/>
            <a:ext cx="3932237" cy="2709611"/>
          </a:xfrm>
        </p:spPr>
        <p:txBody>
          <a:bodyPr/>
          <a:lstStyle>
            <a:lvl1pPr marL="0" indent="0" algn="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dirty="0"/>
              <a:t>첫번째 슬라이드에 적은 발표 주제를 적어줍니다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924FE10-1B6D-45B6-91D9-AE59A76CF4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2417B1C-1253-4230-A501-9A2D4AF98798}"/>
              </a:ext>
            </a:extLst>
          </p:cNvPr>
          <p:cNvSpPr txBox="1"/>
          <p:nvPr userDrawn="1"/>
        </p:nvSpPr>
        <p:spPr>
          <a:xfrm>
            <a:off x="838200" y="2383032"/>
            <a:ext cx="3933825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altLang="ko-KR" sz="4400" b="1" dirty="0"/>
              <a:t>INDEX</a:t>
            </a:r>
            <a:endParaRPr lang="ko-KR" altLang="en-US" sz="4400" b="1" dirty="0"/>
          </a:p>
        </p:txBody>
      </p:sp>
      <p:sp>
        <p:nvSpPr>
          <p:cNvPr id="10" name="직각 삼각형 9">
            <a:extLst>
              <a:ext uri="{FF2B5EF4-FFF2-40B4-BE49-F238E27FC236}">
                <a16:creationId xmlns:a16="http://schemas.microsoft.com/office/drawing/2014/main" id="{21398672-E4B9-40C7-94C8-24260351869E}"/>
              </a:ext>
            </a:extLst>
          </p:cNvPr>
          <p:cNvSpPr/>
          <p:nvPr userDrawn="1"/>
        </p:nvSpPr>
        <p:spPr>
          <a:xfrm rot="5400000">
            <a:off x="388187" y="-388190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각 삼각형 10">
            <a:extLst>
              <a:ext uri="{FF2B5EF4-FFF2-40B4-BE49-F238E27FC236}">
                <a16:creationId xmlns:a16="http://schemas.microsoft.com/office/drawing/2014/main" id="{C2C456D8-FA61-422E-895F-40E67EB02520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71122D1-B310-4D8B-B7CD-F39EBB48032A}"/>
              </a:ext>
            </a:extLst>
          </p:cNvPr>
          <p:cNvCxnSpPr>
            <a:cxnSpLocks/>
          </p:cNvCxnSpPr>
          <p:nvPr userDrawn="1"/>
        </p:nvCxnSpPr>
        <p:spPr>
          <a:xfrm>
            <a:off x="4977443" y="2383032"/>
            <a:ext cx="0" cy="2366696"/>
          </a:xfrm>
          <a:prstGeom prst="line">
            <a:avLst/>
          </a:prstGeom>
          <a:ln w="28575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2030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로봇의 목적과 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로봇의 목적과 목표</a:t>
            </a:r>
            <a:r>
              <a:rPr lang="en-US" altLang="ko-KR" dirty="0"/>
              <a:t>(</a:t>
            </a:r>
            <a:r>
              <a:rPr lang="ko-KR" altLang="en-US" dirty="0"/>
              <a:t>기능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C3CEEF-3A50-48BE-A515-E74889B754DB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FDDCDC1-CAA2-4D59-8873-8D9A57DDA9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3F967C0F-6CB3-4602-A333-74451B1317F5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1CB4A43B-2DBF-416B-B07B-85472313A58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1501" y="1095376"/>
            <a:ext cx="8039100" cy="1943100"/>
          </a:xfrm>
        </p:spPr>
        <p:txBody>
          <a:bodyPr/>
          <a:lstStyle>
            <a:lvl1pPr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로봇의 목적</a:t>
            </a:r>
            <a:r>
              <a:rPr lang="en-US" altLang="ko-KR" dirty="0"/>
              <a:t> - </a:t>
            </a:r>
            <a:r>
              <a:rPr lang="ko-KR" altLang="en-US" dirty="0"/>
              <a:t>사용처나 해결하려는 문제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ACF9592-4C30-43B2-BF3D-B2EF1BED921A}"/>
              </a:ext>
            </a:extLst>
          </p:cNvPr>
          <p:cNvSpPr/>
          <p:nvPr userDrawn="1"/>
        </p:nvSpPr>
        <p:spPr>
          <a:xfrm>
            <a:off x="9668674" y="2846678"/>
            <a:ext cx="2458566" cy="2458566"/>
          </a:xfrm>
          <a:prstGeom prst="ellipse">
            <a:avLst/>
          </a:prstGeom>
          <a:solidFill>
            <a:srgbClr val="F2CAD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658250FD-44BE-48F6-947B-38961CE4EE3F}"/>
              </a:ext>
            </a:extLst>
          </p:cNvPr>
          <p:cNvSpPr/>
          <p:nvPr userDrawn="1"/>
        </p:nvSpPr>
        <p:spPr>
          <a:xfrm>
            <a:off x="8726499" y="4054716"/>
            <a:ext cx="1884351" cy="1884351"/>
          </a:xfrm>
          <a:prstGeom prst="ellipse">
            <a:avLst/>
          </a:prstGeom>
          <a:solidFill>
            <a:srgbClr val="FBEF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FFCE765E-D2B9-4F0B-8347-3C8F5EA96AE3}"/>
              </a:ext>
            </a:extLst>
          </p:cNvPr>
          <p:cNvSpPr/>
          <p:nvPr userDrawn="1"/>
        </p:nvSpPr>
        <p:spPr>
          <a:xfrm>
            <a:off x="9708931" y="2124630"/>
            <a:ext cx="1394046" cy="1394046"/>
          </a:xfrm>
          <a:prstGeom prst="ellipse">
            <a:avLst/>
          </a:prstGeom>
          <a:solidFill>
            <a:srgbClr val="FBEF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3093B8C-4A46-45CA-9D60-A832942A4B94}"/>
              </a:ext>
            </a:extLst>
          </p:cNvPr>
          <p:cNvSpPr/>
          <p:nvPr userDrawn="1"/>
        </p:nvSpPr>
        <p:spPr>
          <a:xfrm>
            <a:off x="9037744" y="1201545"/>
            <a:ext cx="944456" cy="944456"/>
          </a:xfrm>
          <a:prstGeom prst="ellipse">
            <a:avLst/>
          </a:prstGeom>
          <a:solidFill>
            <a:srgbClr val="FBEF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FF7D3CF0-7973-4E59-9E85-CE487239BE69}"/>
              </a:ext>
            </a:extLst>
          </p:cNvPr>
          <p:cNvSpPr/>
          <p:nvPr userDrawn="1"/>
        </p:nvSpPr>
        <p:spPr>
          <a:xfrm>
            <a:off x="11124184" y="1633670"/>
            <a:ext cx="687037" cy="687037"/>
          </a:xfrm>
          <a:prstGeom prst="ellipse">
            <a:avLst/>
          </a:prstGeom>
          <a:solidFill>
            <a:srgbClr val="FBEF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918E38CC-3EE7-4856-973C-0AD891DDE82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858250" y="1854822"/>
            <a:ext cx="3146425" cy="314642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관련 이미지 사진</a:t>
            </a:r>
            <a:r>
              <a:rPr lang="en-US" altLang="ko-KR" dirty="0"/>
              <a:t> </a:t>
            </a:r>
            <a:r>
              <a:rPr lang="ko-KR" altLang="en-US" dirty="0"/>
              <a:t>첨부</a:t>
            </a:r>
          </a:p>
        </p:txBody>
      </p:sp>
      <p:sp>
        <p:nvSpPr>
          <p:cNvPr id="19" name="텍스트 개체 틀 10">
            <a:extLst>
              <a:ext uri="{FF2B5EF4-FFF2-40B4-BE49-F238E27FC236}">
                <a16:creationId xmlns:a16="http://schemas.microsoft.com/office/drawing/2014/main" id="{B2F5015B-D6F6-4AE6-91EC-71F6278E74D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1501" y="3428034"/>
            <a:ext cx="8039100" cy="1943100"/>
          </a:xfr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lvl="0"/>
            <a:r>
              <a:rPr lang="ko-KR" altLang="en-US" dirty="0"/>
              <a:t>로봇의 목표 </a:t>
            </a:r>
            <a:r>
              <a:rPr lang="en-US" altLang="ko-KR" dirty="0"/>
              <a:t>- </a:t>
            </a:r>
            <a:r>
              <a:rPr lang="ko-KR" altLang="en-US" dirty="0"/>
              <a:t>목표 스펙 </a:t>
            </a:r>
            <a:r>
              <a:rPr lang="en-US" altLang="ko-KR" dirty="0"/>
              <a:t>or </a:t>
            </a:r>
            <a:r>
              <a:rPr lang="ko-KR" altLang="en-US" dirty="0"/>
              <a:t>기능</a:t>
            </a:r>
          </a:p>
        </p:txBody>
      </p:sp>
    </p:spTree>
    <p:extLst>
      <p:ext uri="{BB962C8B-B14F-4D97-AF65-F5344CB8AC3E}">
        <p14:creationId xmlns:p14="http://schemas.microsoft.com/office/powerpoint/2010/main" val="3685839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슬라이드 제목 기입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570780" y="1066500"/>
            <a:ext cx="11031748" cy="5075508"/>
          </a:xfrm>
        </p:spPr>
        <p:txBody>
          <a:bodyPr/>
          <a:lstStyle>
            <a:lvl1pPr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내용 및 컨텐츠 기입란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C3CEEF-3A50-48BE-A515-E74889B754DB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FDDCDC1-CAA2-4D59-8873-8D9A57DDA9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3F967C0F-6CB3-4602-A333-74451B1317F5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9322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완성된 로봇의 개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1401439-21E6-4C77-A731-3C0A5D35D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D7D0C5C-3990-4D1C-930A-DD95DAF04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92F906-F713-455B-822E-9326257F8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7C07A74-7306-4B90-81B8-C1FA45A65047}"/>
              </a:ext>
            </a:extLst>
          </p:cNvPr>
          <p:cNvSpPr/>
          <p:nvPr userDrawn="1"/>
        </p:nvSpPr>
        <p:spPr>
          <a:xfrm>
            <a:off x="1105260" y="1412065"/>
            <a:ext cx="2932980" cy="2932980"/>
          </a:xfrm>
          <a:prstGeom prst="ellipse">
            <a:avLst/>
          </a:prstGeom>
          <a:solidFill>
            <a:srgbClr val="F2CA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04DF98AB-00C2-4DA3-8902-539D95C1F63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104900" y="1412065"/>
            <a:ext cx="2933700" cy="2933340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ko-KR" altLang="en-US" dirty="0"/>
              <a:t>이곳에 로봇 사진을 넣어주세요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7A02564A-FDCA-4A70-9029-656F2CADA54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00203" y="2078336"/>
            <a:ext cx="1112118" cy="444260"/>
          </a:xfrm>
          <a:solidFill>
            <a:schemeClr val="bg2">
              <a:lumMod val="9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ko-KR" altLang="en-US" dirty="0"/>
              <a:t>특징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" name="텍스트 개체 틀 9">
            <a:extLst>
              <a:ext uri="{FF2B5EF4-FFF2-40B4-BE49-F238E27FC236}">
                <a16:creationId xmlns:a16="http://schemas.microsoft.com/office/drawing/2014/main" id="{BA21B628-171C-4FB3-B535-BDC57E1429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00203" y="4345405"/>
            <a:ext cx="1112118" cy="444260"/>
          </a:xfrm>
          <a:solidFill>
            <a:schemeClr val="bg2">
              <a:lumMod val="9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ko-KR" altLang="en-US" dirty="0"/>
              <a:t>특징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558D921E-86A8-4DD2-AE5B-4813930FDF2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12321" y="1209854"/>
            <a:ext cx="5389054" cy="2181225"/>
          </a:xfrm>
        </p:spPr>
        <p:txBody>
          <a:bodyPr anchor="ctr"/>
          <a:lstStyle>
            <a:lvl1pPr>
              <a:defRPr/>
            </a:lvl1pPr>
          </a:lstStyle>
          <a:p>
            <a:pPr lvl="0"/>
            <a:r>
              <a:rPr lang="ko-KR" altLang="en-US" dirty="0"/>
              <a:t>로봇 장점 </a:t>
            </a:r>
            <a:r>
              <a:rPr lang="ko-KR" altLang="en-US" dirty="0" err="1"/>
              <a:t>개조식</a:t>
            </a:r>
            <a:r>
              <a:rPr lang="ko-KR" altLang="en-US" dirty="0"/>
              <a:t> 서술</a:t>
            </a:r>
          </a:p>
          <a:p>
            <a:pPr lvl="0"/>
            <a:r>
              <a:rPr lang="en-US" altLang="ko-KR" dirty="0"/>
              <a:t>Or</a:t>
            </a:r>
            <a:r>
              <a:rPr lang="ko-KR" altLang="en-US" dirty="0"/>
              <a:t> 목표 </a:t>
            </a:r>
            <a:r>
              <a:rPr lang="ko-KR" altLang="en-US" dirty="0" err="1"/>
              <a:t>달성률</a:t>
            </a:r>
            <a:endParaRPr lang="ko-KR" altLang="en-US" dirty="0"/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F49F3257-89CE-4666-A038-2BFB1F6DF844}"/>
              </a:ext>
            </a:extLst>
          </p:cNvPr>
          <p:cNvCxnSpPr>
            <a:stCxn id="10" idx="1"/>
            <a:endCxn id="11" idx="1"/>
          </p:cNvCxnSpPr>
          <p:nvPr userDrawn="1"/>
        </p:nvCxnSpPr>
        <p:spPr>
          <a:xfrm rot="10800000" flipV="1">
            <a:off x="4500203" y="2300465"/>
            <a:ext cx="12700" cy="2267069"/>
          </a:xfrm>
          <a:prstGeom prst="bentConnector3">
            <a:avLst>
              <a:gd name="adj1" fmla="val 1800000"/>
            </a:avLst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B55290E-52B4-4D25-B29D-8FA7A603843F}"/>
              </a:ext>
            </a:extLst>
          </p:cNvPr>
          <p:cNvCxnSpPr>
            <a:stCxn id="8" idx="3"/>
          </p:cNvCxnSpPr>
          <p:nvPr userDrawn="1"/>
        </p:nvCxnSpPr>
        <p:spPr>
          <a:xfrm flipV="1">
            <a:off x="4038600" y="2878555"/>
            <a:ext cx="247650" cy="18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텍스트 개체 틀 12">
            <a:extLst>
              <a:ext uri="{FF2B5EF4-FFF2-40B4-BE49-F238E27FC236}">
                <a16:creationId xmlns:a16="http://schemas.microsoft.com/office/drawing/2014/main" id="{B3E097F1-18A8-4AB4-BF59-AECB83DF37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12321" y="3476921"/>
            <a:ext cx="5389054" cy="2181225"/>
          </a:xfrm>
        </p:spPr>
        <p:txBody>
          <a:bodyPr anchor="ctr"/>
          <a:lstStyle>
            <a:lvl1pPr>
              <a:defRPr/>
            </a:lvl1pPr>
          </a:lstStyle>
          <a:p>
            <a:pPr lvl="0"/>
            <a:r>
              <a:rPr lang="ko-KR" altLang="en-US" dirty="0"/>
              <a:t>로봇 단점 </a:t>
            </a:r>
            <a:r>
              <a:rPr lang="ko-KR" altLang="en-US" dirty="0" err="1"/>
              <a:t>개조식</a:t>
            </a:r>
            <a:r>
              <a:rPr lang="ko-KR" altLang="en-US" dirty="0"/>
              <a:t> 서술</a:t>
            </a:r>
            <a:endParaRPr lang="en-US" altLang="ko-KR" dirty="0"/>
          </a:p>
          <a:p>
            <a:pPr lvl="0"/>
            <a:r>
              <a:rPr lang="en-US" altLang="ko-KR" dirty="0"/>
              <a:t>Or</a:t>
            </a:r>
            <a:r>
              <a:rPr lang="ko-KR" altLang="en-US" dirty="0"/>
              <a:t> 활용 가능 경우 서술</a:t>
            </a:r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F615318C-3C08-4EE9-969A-63C993260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20B1F93-C5B6-4E51-A7E6-8C652EF210B5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7354A2C2-526A-4347-8092-103D73367BE9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텍스트 개체 틀 23">
            <a:extLst>
              <a:ext uri="{FF2B5EF4-FFF2-40B4-BE49-F238E27FC236}">
                <a16:creationId xmlns:a16="http://schemas.microsoft.com/office/drawing/2014/main" id="{84F30342-0F19-4731-A4D8-276C60F0104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8200" y="4367716"/>
            <a:ext cx="3448050" cy="181401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altLang="ko-KR" dirty="0"/>
              <a:t>Ex) </a:t>
            </a:r>
            <a:r>
              <a:rPr lang="ko-KR" altLang="en-US" dirty="0"/>
              <a:t>로봇명칭 </a:t>
            </a:r>
            <a:r>
              <a:rPr lang="en-US" altLang="ko-KR" dirty="0"/>
              <a:t>: </a:t>
            </a:r>
            <a:r>
              <a:rPr lang="ko-KR" altLang="en-US" dirty="0" err="1"/>
              <a:t>새빛</a:t>
            </a:r>
            <a:endParaRPr lang="en-US" altLang="ko-KR" dirty="0"/>
          </a:p>
          <a:p>
            <a:pPr lvl="0"/>
            <a:r>
              <a:rPr lang="ko-KR" altLang="en-US" dirty="0"/>
              <a:t>무게 </a:t>
            </a:r>
            <a:r>
              <a:rPr lang="en-US" altLang="ko-KR" dirty="0"/>
              <a:t>: 7.15kg</a:t>
            </a:r>
          </a:p>
          <a:p>
            <a:pPr lvl="0"/>
            <a:r>
              <a:rPr lang="ko-KR" altLang="en-US" dirty="0"/>
              <a:t>크기 </a:t>
            </a:r>
            <a:r>
              <a:rPr lang="en-US" altLang="ko-KR" dirty="0"/>
              <a:t>: 25 * 22 * 30 (cm*cm*cm)</a:t>
            </a:r>
          </a:p>
          <a:p>
            <a:pPr lvl="0"/>
            <a:r>
              <a:rPr lang="ko-KR" altLang="en-US" dirty="0"/>
              <a:t>전압 </a:t>
            </a:r>
            <a:r>
              <a:rPr lang="en-US" altLang="ko-KR" dirty="0"/>
              <a:t>: 7.4V</a:t>
            </a:r>
          </a:p>
          <a:p>
            <a:pPr lvl="0"/>
            <a:r>
              <a:rPr lang="ko-KR" altLang="en-US" dirty="0"/>
              <a:t>자유도 </a:t>
            </a:r>
            <a:r>
              <a:rPr lang="en-US" altLang="ko-KR" dirty="0"/>
              <a:t>: 12(DOF)</a:t>
            </a:r>
          </a:p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63373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C3CEEF-3A50-48BE-A515-E74889B754DB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FDDCDC1-CAA2-4D59-8873-8D9A57DDA9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3F967C0F-6CB3-4602-A333-74451B1317F5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108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주차별 스케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 err="1"/>
              <a:t>주차별</a:t>
            </a:r>
            <a:r>
              <a:rPr lang="ko-KR" altLang="en-US" dirty="0"/>
              <a:t> 스케줄 시기 기입</a:t>
            </a:r>
            <a:r>
              <a:rPr lang="en-US" altLang="ko-KR" dirty="0"/>
              <a:t>(ex. 8</a:t>
            </a:r>
            <a:r>
              <a:rPr lang="ko-KR" altLang="en-US" dirty="0"/>
              <a:t>월 </a:t>
            </a:r>
            <a:r>
              <a:rPr lang="en-US" altLang="ko-KR" dirty="0"/>
              <a:t>2</a:t>
            </a:r>
            <a:r>
              <a:rPr lang="ko-KR" altLang="en-US" dirty="0"/>
              <a:t>주차 계획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C3CEEF-3A50-48BE-A515-E74889B754DB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FDDCDC1-CAA2-4D59-8873-8D9A57DDA9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D08482E2-CE82-4B03-A5C8-A3751C69ACF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874886613"/>
              </p:ext>
            </p:extLst>
          </p:nvPr>
        </p:nvGraphicFramePr>
        <p:xfrm>
          <a:off x="1258977" y="1040032"/>
          <a:ext cx="9674046" cy="23846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2341">
                  <a:extLst>
                    <a:ext uri="{9D8B030D-6E8A-4147-A177-3AD203B41FA5}">
                      <a16:colId xmlns:a16="http://schemas.microsoft.com/office/drawing/2014/main" val="352118601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819103406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1675839132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1379685163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3690834407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3991077342"/>
                    </a:ext>
                  </a:extLst>
                </a:gridCol>
              </a:tblGrid>
              <a:tr h="42388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9396047"/>
                  </a:ext>
                </a:extLst>
              </a:tr>
              <a:tr h="196076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767328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C15CF43-236D-4866-AE9F-671CB91B3CA4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874886613"/>
              </p:ext>
            </p:extLst>
          </p:nvPr>
        </p:nvGraphicFramePr>
        <p:xfrm>
          <a:off x="1258977" y="3696967"/>
          <a:ext cx="9674046" cy="23846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2341">
                  <a:extLst>
                    <a:ext uri="{9D8B030D-6E8A-4147-A177-3AD203B41FA5}">
                      <a16:colId xmlns:a16="http://schemas.microsoft.com/office/drawing/2014/main" val="352118601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819103406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1675839132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1379685163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3690834407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3991077342"/>
                    </a:ext>
                  </a:extLst>
                </a:gridCol>
              </a:tblGrid>
              <a:tr h="42388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9396047"/>
                  </a:ext>
                </a:extLst>
              </a:tr>
              <a:tr h="196076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7673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318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월별 스케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월별 스케줄 시기 기입</a:t>
            </a:r>
            <a:r>
              <a:rPr lang="en-US" altLang="ko-KR" dirty="0"/>
              <a:t>(ex. 8</a:t>
            </a:r>
            <a:r>
              <a:rPr lang="ko-KR" altLang="en-US" dirty="0"/>
              <a:t>월 </a:t>
            </a:r>
            <a:r>
              <a:rPr lang="en-US" altLang="ko-KR" dirty="0"/>
              <a:t>~10</a:t>
            </a:r>
            <a:r>
              <a:rPr lang="ko-KR" altLang="en-US" dirty="0"/>
              <a:t>월 계획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C3CEEF-3A50-48BE-A515-E74889B754DB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FDDCDC1-CAA2-4D59-8873-8D9A57DDA9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graphicFrame>
        <p:nvGraphicFramePr>
          <p:cNvPr id="11" name="다이어그램 10">
            <a:extLst>
              <a:ext uri="{FF2B5EF4-FFF2-40B4-BE49-F238E27FC236}">
                <a16:creationId xmlns:a16="http://schemas.microsoft.com/office/drawing/2014/main" id="{17FD98E6-4DB7-4F9E-BCC6-C2192A399109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203119415"/>
              </p:ext>
            </p:extLst>
          </p:nvPr>
        </p:nvGraphicFramePr>
        <p:xfrm>
          <a:off x="838200" y="1057275"/>
          <a:ext cx="10515600" cy="5081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A5C619AB-E266-4118-924D-B31056D927D6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9357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B6749F-CCBE-4CFF-8047-E1DD97721A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094BC9FA-B0BB-48D8-85A5-C514C7188AED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5272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7093BA-CE66-4A2E-9E8B-2DE5440D11AC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5492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64" r:id="rId3"/>
    <p:sldLayoutId id="2147483650" r:id="rId4"/>
    <p:sldLayoutId id="2147483660" r:id="rId5"/>
    <p:sldLayoutId id="2147483657" r:id="rId6"/>
    <p:sldLayoutId id="2147483662" r:id="rId7"/>
    <p:sldLayoutId id="2147483663" r:id="rId8"/>
    <p:sldLayoutId id="2147483655" r:id="rId9"/>
    <p:sldLayoutId id="2147483651" r:id="rId10"/>
    <p:sldLayoutId id="2147483658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4AF8DD-A5EF-46FD-A788-A06C1307B0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ko-KR" dirty="0">
                <a:latin typeface="+mj-ea"/>
              </a:rPr>
              <a:t>2017</a:t>
            </a:r>
            <a:r>
              <a:rPr lang="ko-KR" altLang="en-US" dirty="0">
                <a:latin typeface="+mj-ea"/>
              </a:rPr>
              <a:t>년 </a:t>
            </a:r>
            <a:r>
              <a:rPr lang="en-US" altLang="ko-KR" dirty="0">
                <a:latin typeface="+mj-ea"/>
              </a:rPr>
              <a:t>IRC </a:t>
            </a:r>
            <a:r>
              <a:rPr lang="ko-KR" altLang="en-US" dirty="0">
                <a:latin typeface="+mj-ea"/>
              </a:rPr>
              <a:t>씨름로봇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151FA1-4CC0-46CA-BC01-4F3DEFEA57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ko-KR" altLang="en-US" dirty="0"/>
              <a:t>대회 결과 및 패배 원인 보고서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AE2232-C0A8-433A-AE41-80F60A97CF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/>
              <a:t>Team. ROːBIT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7213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6903EFC-3A57-418A-B176-1EA068DBA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250920"/>
            <a:ext cx="9375477" cy="665813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패배 원인 분석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ROBIT_02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0B0059-2E96-4E95-91B0-46347081CC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1501" y="1366420"/>
            <a:ext cx="11022084" cy="485791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/>
              <a:t>설계 문제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500" dirty="0" err="1"/>
              <a:t>지상고</a:t>
            </a:r>
            <a:r>
              <a:rPr lang="ko-KR" altLang="en-US" sz="1500" dirty="0"/>
              <a:t> 싸움에서 졌을 때</a:t>
            </a:r>
            <a:r>
              <a:rPr lang="en-US" altLang="ko-KR" sz="1500" dirty="0"/>
              <a:t>, </a:t>
            </a:r>
            <a:r>
              <a:rPr lang="ko-KR" altLang="en-US" sz="1500" dirty="0" err="1"/>
              <a:t>접지력이</a:t>
            </a:r>
            <a:r>
              <a:rPr lang="ko-KR" altLang="en-US" sz="1500" dirty="0"/>
              <a:t> 없어져서 패배</a:t>
            </a:r>
            <a:r>
              <a:rPr lang="en-US" altLang="ko-KR" sz="1500" dirty="0"/>
              <a:t>.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500" dirty="0" err="1"/>
              <a:t>psd</a:t>
            </a:r>
            <a:r>
              <a:rPr lang="ko-KR" altLang="en-US" sz="1500" dirty="0"/>
              <a:t>위치의 문제가 있어서 상대방의 로봇을 빠르게 탐지하지 못함</a:t>
            </a:r>
            <a:r>
              <a:rPr lang="en-US" altLang="ko-KR" sz="1500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500" dirty="0"/>
              <a:t>3.   </a:t>
            </a:r>
            <a:r>
              <a:rPr lang="ko-KR" altLang="en-US" sz="1500" dirty="0"/>
              <a:t>로봇이 부딪힐 때 정지하는 문제가 발생</a:t>
            </a:r>
            <a:r>
              <a:rPr lang="en-US" altLang="ko-KR" sz="1500" dirty="0"/>
              <a:t>, </a:t>
            </a:r>
            <a:r>
              <a:rPr lang="ko-KR" altLang="en-US" sz="1500" dirty="0"/>
              <a:t>문제를 고쳤지만 흰색선을 인식하지 못하고 이탈함</a:t>
            </a:r>
            <a:r>
              <a:rPr lang="en-US" altLang="ko-KR" sz="1500" dirty="0"/>
              <a:t>.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ko-KR" sz="15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5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5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500" dirty="0"/>
          </a:p>
        </p:txBody>
      </p:sp>
      <p:pic>
        <p:nvPicPr>
          <p:cNvPr id="2" name="씨름로봇_1">
            <a:hlinkClick r:id="" action="ppaction://media"/>
            <a:extLst>
              <a:ext uri="{FF2B5EF4-FFF2-40B4-BE49-F238E27FC236}">
                <a16:creationId xmlns:a16="http://schemas.microsoft.com/office/drawing/2014/main" id="{AF2D91FA-A0A2-4B99-9318-B11553878D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775931" y="3811461"/>
            <a:ext cx="5416069" cy="3046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223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6903EFC-3A57-418A-B176-1EA068DBA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250920"/>
            <a:ext cx="9375477" cy="665813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패배 원인 분석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ROBIT_02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0B0059-2E96-4E95-91B0-46347081CC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1501" y="1366420"/>
            <a:ext cx="11022084" cy="485791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/>
              <a:t>소프트웨어 문제</a:t>
            </a:r>
            <a:endParaRPr lang="en-US" altLang="ko-KR" sz="15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500" dirty="0"/>
              <a:t>4.    </a:t>
            </a:r>
            <a:r>
              <a:rPr lang="ko-KR" altLang="en-US" sz="1500" dirty="0" err="1"/>
              <a:t>맵에</a:t>
            </a:r>
            <a:r>
              <a:rPr lang="ko-KR" altLang="en-US" sz="1500" dirty="0"/>
              <a:t> 존재하는 흰 원과 맵 외곽선에 동시에 </a:t>
            </a:r>
            <a:r>
              <a:rPr lang="en-US" altLang="ko-KR" sz="1500" dirty="0"/>
              <a:t>IR</a:t>
            </a:r>
            <a:r>
              <a:rPr lang="ko-KR" altLang="en-US" sz="1500" dirty="0"/>
              <a:t>이 감지될 경우에 대한 대책 없음</a:t>
            </a:r>
            <a:endParaRPr lang="en-US" altLang="ko-KR" sz="15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500" dirty="0"/>
              <a:t>5.    PSD </a:t>
            </a:r>
            <a:r>
              <a:rPr lang="ko-KR" altLang="en-US" sz="1500" dirty="0"/>
              <a:t>센서가 턱을 올라가는 순간 감지되어 이상한 방향으로 진행하는 경우</a:t>
            </a:r>
            <a:endParaRPr lang="en-US" altLang="ko-KR" sz="15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5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5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5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500" dirty="0"/>
          </a:p>
          <a:p>
            <a:pPr marL="0" indent="0">
              <a:lnSpc>
                <a:spcPct val="150000"/>
              </a:lnSpc>
              <a:buNone/>
            </a:pPr>
            <a:endParaRPr lang="en-US" altLang="ko-KR" sz="1500" dirty="0"/>
          </a:p>
          <a:p>
            <a:pPr marL="0" indent="0">
              <a:lnSpc>
                <a:spcPct val="150000"/>
              </a:lnSpc>
              <a:buNone/>
            </a:pPr>
            <a:endParaRPr lang="en-US" altLang="ko-KR" sz="1500" dirty="0"/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500" dirty="0"/>
              <a:t>전체적인 평가 </a:t>
            </a:r>
            <a:r>
              <a:rPr lang="en-US" altLang="ko-KR" sz="1500" dirty="0"/>
              <a:t>: </a:t>
            </a:r>
            <a:r>
              <a:rPr lang="ko-KR" altLang="en-US" sz="1500" dirty="0"/>
              <a:t>설계상 문제점이 있었고</a:t>
            </a:r>
            <a:r>
              <a:rPr lang="en-US" altLang="ko-KR" sz="1500" dirty="0"/>
              <a:t>, </a:t>
            </a:r>
            <a:r>
              <a:rPr lang="ko-KR" altLang="en-US" sz="1500" dirty="0"/>
              <a:t>그에 따른 기능에서</a:t>
            </a:r>
            <a:endParaRPr lang="en-US" altLang="ko-KR" sz="1500" dirty="0"/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500" dirty="0"/>
              <a:t>부족한 부분이 있었음</a:t>
            </a:r>
            <a:r>
              <a:rPr lang="en-US" altLang="ko-KR" sz="1500" dirty="0"/>
              <a:t>.</a:t>
            </a:r>
          </a:p>
        </p:txBody>
      </p:sp>
      <p:pic>
        <p:nvPicPr>
          <p:cNvPr id="3" name="KakaoTalk_Video_20170919_2049_40_806">
            <a:hlinkClick r:id="" action="ppaction://media"/>
            <a:extLst>
              <a:ext uri="{FF2B5EF4-FFF2-40B4-BE49-F238E27FC236}">
                <a16:creationId xmlns:a16="http://schemas.microsoft.com/office/drawing/2014/main" id="{F6C5D28B-C9EA-48F1-83F8-1E546F09FA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773370" y="3812400"/>
            <a:ext cx="5418630" cy="304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407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6027A874-C21C-417D-A8D0-AB70FA5BBB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IRC </a:t>
            </a:r>
            <a:r>
              <a:rPr lang="ko-KR" altLang="en-US" dirty="0"/>
              <a:t>씨름로봇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1812E442-907E-414B-9AE5-86B7FB4BDD9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5AEAB57C-7B0D-421C-B53E-6D67F308FFB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4CF02EA5-F8B2-4629-8E90-9B70DA0FC3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138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 바른고딕">
      <a:majorFont>
        <a:latin typeface="나눔바른고딕"/>
        <a:ea typeface="나눔바른고딕"/>
        <a:cs typeface=""/>
      </a:majorFont>
      <a:minorFont>
        <a:latin typeface="나눔바른고딕 Light"/>
        <a:ea typeface="나눔바른고딕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19248</TotalTime>
  <Words>121</Words>
  <Application>Microsoft Office PowerPoint</Application>
  <PresentationFormat>와이드스크린</PresentationFormat>
  <Paragraphs>27</Paragraphs>
  <Slides>4</Slides>
  <Notes>3</Notes>
  <HiddenSlides>0</HiddenSlides>
  <MMClips>2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나눔바른고딕</vt:lpstr>
      <vt:lpstr>Arial</vt:lpstr>
      <vt:lpstr>나눔바른고딕 Light</vt:lpstr>
      <vt:lpstr>맑은 고딕</vt:lpstr>
      <vt:lpstr>Office 테마</vt:lpstr>
      <vt:lpstr>2017년 IRC 씨름로봇</vt:lpstr>
      <vt:lpstr>패배 원인 분석 – ROBIT_02</vt:lpstr>
      <vt:lpstr>패배 원인 분석 – ROBIT_02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2017Conference</dc:title>
  <dc:creator>Minos</dc:creator>
  <cp:lastModifiedBy>이민호</cp:lastModifiedBy>
  <cp:revision>306</cp:revision>
  <dcterms:created xsi:type="dcterms:W3CDTF">2015-03-18T10:37:03Z</dcterms:created>
  <dcterms:modified xsi:type="dcterms:W3CDTF">2017-10-31T12:37:24Z</dcterms:modified>
  <cp:contentStatus/>
</cp:coreProperties>
</file>

<file path=docProps/thumbnail.jpeg>
</file>